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2"/>
  </p:notesMasterIdLst>
  <p:handoutMasterIdLst>
    <p:handoutMasterId r:id="rId13"/>
  </p:handoutMasterIdLst>
  <p:sldIdLst>
    <p:sldId id="1386" r:id="rId5"/>
    <p:sldId id="2076136836" r:id="rId6"/>
    <p:sldId id="2076136740" r:id="rId7"/>
    <p:sldId id="2076136837" r:id="rId8"/>
    <p:sldId id="2076136824" r:id="rId9"/>
    <p:sldId id="2076136825" r:id="rId10"/>
    <p:sldId id="1512"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7BE90E-5EFF-4B02-A2FE-A0D45AD1544B}">
          <p14:sldIdLst>
            <p14:sldId id="1386"/>
            <p14:sldId id="2076136836"/>
            <p14:sldId id="2076136740"/>
            <p14:sldId id="2076136837"/>
            <p14:sldId id="2076136824"/>
            <p14:sldId id="2076136825"/>
            <p14:sldId id="1512"/>
          </p14:sldIdLst>
        </p14:section>
        <p14:section name="What Makes Good UX" id="{F9345EB4-E2D3-4264-A70B-B36C9F6EA83A}">
          <p14:sldIdLst/>
        </p14:section>
        <p14:section name="UX Heuristics" id="{795A7685-AA3A-4E48-9E1E-F58D48E7A88B}">
          <p14:sldIdLst/>
        </p14:section>
        <p14:section name="Problem Statement" id="{999B25C1-4B7E-4794-A6C7-BE04FC7BCE11}">
          <p14:sldIdLst/>
        </p14:section>
        <p14:section name="SharePoint List" id="{231889E7-93D3-4AF4-A527-7D4B876365D8}">
          <p14:sldIdLst/>
        </p14:section>
        <p14:section name="PowerApp MSFT Template" id="{96864806-6D87-4483-859C-2DC0E18CD1BA}">
          <p14:sldIdLst/>
        </p14:section>
        <p14:section name="PowerApp Custom" id="{EDAABA94-506E-4658-9462-3C7BC53F4452}">
          <p14:sldIdLst/>
        </p14:section>
        <p14:section name="Conclusion" id="{A0BAE179-086C-4F61-99FA-9B4644DD089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Emily Mancini" initials="EM" lastIdx="1" clrIdx="4">
    <p:extLst>
      <p:ext uri="{19B8F6BF-5375-455C-9EA6-DF929625EA0E}">
        <p15:presenceInfo xmlns:p15="http://schemas.microsoft.com/office/powerpoint/2012/main" userId="Emily Mancin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090"/>
    <a:srgbClr val="021E33"/>
    <a:srgbClr val="FE7F50"/>
    <a:srgbClr val="898989"/>
    <a:srgbClr val="9ACE1D"/>
    <a:srgbClr val="6F8E5E"/>
    <a:srgbClr val="E3008C"/>
    <a:srgbClr val="F6E0A4"/>
    <a:srgbClr val="482581"/>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109" autoAdjust="0"/>
  </p:normalViewPr>
  <p:slideViewPr>
    <p:cSldViewPr snapToGrid="0">
      <p:cViewPr varScale="1">
        <p:scale>
          <a:sx n="59" d="100"/>
          <a:sy n="59" d="100"/>
        </p:scale>
        <p:origin x="1075" y="29"/>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Benson" userId="d38b912c-55d0-44ce-a085-5a039627a8b5" providerId="ADAL" clId="{F943C0B0-294D-42E1-93E5-67963BC8724E}"/>
    <pc:docChg chg="modSld">
      <pc:chgData name="Andrew Benson" userId="d38b912c-55d0-44ce-a085-5a039627a8b5" providerId="ADAL" clId="{F943C0B0-294D-42E1-93E5-67963BC8724E}" dt="2022-04-21T18:13:54.612" v="0" actId="1440"/>
      <pc:docMkLst>
        <pc:docMk/>
      </pc:docMkLst>
      <pc:sldChg chg="modSp mod">
        <pc:chgData name="Andrew Benson" userId="d38b912c-55d0-44ce-a085-5a039627a8b5" providerId="ADAL" clId="{F943C0B0-294D-42E1-93E5-67963BC8724E}" dt="2022-04-21T18:13:54.612" v="0" actId="1440"/>
        <pc:sldMkLst>
          <pc:docMk/>
          <pc:sldMk cId="1328145408" sldId="2076136836"/>
        </pc:sldMkLst>
        <pc:picChg chg="mod">
          <ac:chgData name="Andrew Benson" userId="d38b912c-55d0-44ce-a085-5a039627a8b5" providerId="ADAL" clId="{F943C0B0-294D-42E1-93E5-67963BC8724E}" dt="2022-04-21T18:13:54.612" v="0" actId="1440"/>
          <ac:picMkLst>
            <pc:docMk/>
            <pc:sldMk cId="1328145408" sldId="2076136836"/>
            <ac:picMk id="24" creationId="{961494C8-B5FE-DC4B-92FB-E3DFB52F5220}"/>
          </ac:picMkLst>
        </pc:picChg>
      </pc:sldChg>
    </pc:docChg>
  </pc:docChgLst>
  <pc:docChgLst>
    <pc:chgData name="Derek Cash-Peterson" userId="614bbbe3-82dd-457b-ac8e-e99960daed5b" providerId="ADAL" clId="{31B22380-154F-B74A-A7B1-2E592BB4B28D}"/>
    <pc:docChg chg="custSel addSld delSld modSld sldOrd modSection">
      <pc:chgData name="Derek Cash-Peterson" userId="614bbbe3-82dd-457b-ac8e-e99960daed5b" providerId="ADAL" clId="{31B22380-154F-B74A-A7B1-2E592BB4B28D}" dt="2022-04-20T16:15:24.432" v="1165" actId="20577"/>
      <pc:docMkLst>
        <pc:docMk/>
      </pc:docMkLst>
      <pc:sldChg chg="del">
        <pc:chgData name="Derek Cash-Peterson" userId="614bbbe3-82dd-457b-ac8e-e99960daed5b" providerId="ADAL" clId="{31B22380-154F-B74A-A7B1-2E592BB4B28D}" dt="2022-04-20T14:36:14.163" v="1031" actId="2696"/>
        <pc:sldMkLst>
          <pc:docMk/>
          <pc:sldMk cId="310281960" sldId="263"/>
        </pc:sldMkLst>
      </pc:sldChg>
      <pc:sldChg chg="modSp mod">
        <pc:chgData name="Derek Cash-Peterson" userId="614bbbe3-82dd-457b-ac8e-e99960daed5b" providerId="ADAL" clId="{31B22380-154F-B74A-A7B1-2E592BB4B28D}" dt="2022-04-20T11:27:19.389" v="46" actId="20577"/>
        <pc:sldMkLst>
          <pc:docMk/>
          <pc:sldMk cId="402932263" sldId="1386"/>
        </pc:sldMkLst>
        <pc:spChg chg="mod">
          <ac:chgData name="Derek Cash-Peterson" userId="614bbbe3-82dd-457b-ac8e-e99960daed5b" providerId="ADAL" clId="{31B22380-154F-B74A-A7B1-2E592BB4B28D}" dt="2022-04-20T11:27:19.389" v="46" actId="20577"/>
          <ac:spMkLst>
            <pc:docMk/>
            <pc:sldMk cId="402932263" sldId="1386"/>
            <ac:spMk id="4" creationId="{00000000-0000-0000-0000-000000000000}"/>
          </ac:spMkLst>
        </pc:spChg>
      </pc:sldChg>
      <pc:sldChg chg="del">
        <pc:chgData name="Derek Cash-Peterson" userId="614bbbe3-82dd-457b-ac8e-e99960daed5b" providerId="ADAL" clId="{31B22380-154F-B74A-A7B1-2E592BB4B28D}" dt="2022-04-20T13:55:17.419" v="1022" actId="2696"/>
        <pc:sldMkLst>
          <pc:docMk/>
          <pc:sldMk cId="274304662" sldId="1452"/>
        </pc:sldMkLst>
      </pc:sldChg>
      <pc:sldChg chg="del">
        <pc:chgData name="Derek Cash-Peterson" userId="614bbbe3-82dd-457b-ac8e-e99960daed5b" providerId="ADAL" clId="{31B22380-154F-B74A-A7B1-2E592BB4B28D}" dt="2022-04-20T14:36:08.330" v="1030" actId="2696"/>
        <pc:sldMkLst>
          <pc:docMk/>
          <pc:sldMk cId="1860901659" sldId="1474"/>
        </pc:sldMkLst>
      </pc:sldChg>
      <pc:sldChg chg="addSp delSp modSp mod ord">
        <pc:chgData name="Derek Cash-Peterson" userId="614bbbe3-82dd-457b-ac8e-e99960daed5b" providerId="ADAL" clId="{31B22380-154F-B74A-A7B1-2E592BB4B28D}" dt="2022-04-20T16:15:24.432" v="1165" actId="20577"/>
        <pc:sldMkLst>
          <pc:docMk/>
          <pc:sldMk cId="3092096100" sldId="1512"/>
        </pc:sldMkLst>
        <pc:spChg chg="mod">
          <ac:chgData name="Derek Cash-Peterson" userId="614bbbe3-82dd-457b-ac8e-e99960daed5b" providerId="ADAL" clId="{31B22380-154F-B74A-A7B1-2E592BB4B28D}" dt="2022-04-20T16:15:24.432" v="1165" actId="20577"/>
          <ac:spMkLst>
            <pc:docMk/>
            <pc:sldMk cId="3092096100" sldId="1512"/>
            <ac:spMk id="6" creationId="{00000000-0000-0000-0000-000000000000}"/>
          </ac:spMkLst>
        </pc:spChg>
        <pc:picChg chg="add mod">
          <ac:chgData name="Derek Cash-Peterson" userId="614bbbe3-82dd-457b-ac8e-e99960daed5b" providerId="ADAL" clId="{31B22380-154F-B74A-A7B1-2E592BB4B28D}" dt="2022-04-20T16:15:19.632" v="1156" actId="1076"/>
          <ac:picMkLst>
            <pc:docMk/>
            <pc:sldMk cId="3092096100" sldId="1512"/>
            <ac:picMk id="2" creationId="{C5A346A5-A9EB-B5B6-0432-3C3E512C06AD}"/>
          </ac:picMkLst>
        </pc:picChg>
        <pc:picChg chg="del">
          <ac:chgData name="Derek Cash-Peterson" userId="614bbbe3-82dd-457b-ac8e-e99960daed5b" providerId="ADAL" clId="{31B22380-154F-B74A-A7B1-2E592BB4B28D}" dt="2022-04-20T14:36:27.707" v="1033" actId="478"/>
          <ac:picMkLst>
            <pc:docMk/>
            <pc:sldMk cId="3092096100" sldId="1512"/>
            <ac:picMk id="4" creationId="{66840F75-6234-4CED-999B-D494BCA38D7E}"/>
          </ac:picMkLst>
        </pc:picChg>
      </pc:sldChg>
      <pc:sldChg chg="del">
        <pc:chgData name="Derek Cash-Peterson" userId="614bbbe3-82dd-457b-ac8e-e99960daed5b" providerId="ADAL" clId="{31B22380-154F-B74A-A7B1-2E592BB4B28D}" dt="2022-04-20T14:36:08.330" v="1030" actId="2696"/>
        <pc:sldMkLst>
          <pc:docMk/>
          <pc:sldMk cId="542626095" sldId="1528"/>
        </pc:sldMkLst>
      </pc:sldChg>
      <pc:sldChg chg="del">
        <pc:chgData name="Derek Cash-Peterson" userId="614bbbe3-82dd-457b-ac8e-e99960daed5b" providerId="ADAL" clId="{31B22380-154F-B74A-A7B1-2E592BB4B28D}" dt="2022-04-20T14:36:08.330" v="1030" actId="2696"/>
        <pc:sldMkLst>
          <pc:docMk/>
          <pc:sldMk cId="4152491053" sldId="1574"/>
        </pc:sldMkLst>
      </pc:sldChg>
      <pc:sldChg chg="del">
        <pc:chgData name="Derek Cash-Peterson" userId="614bbbe3-82dd-457b-ac8e-e99960daed5b" providerId="ADAL" clId="{31B22380-154F-B74A-A7B1-2E592BB4B28D}" dt="2022-04-20T14:36:08.330" v="1030" actId="2696"/>
        <pc:sldMkLst>
          <pc:docMk/>
          <pc:sldMk cId="3531326496" sldId="1575"/>
        </pc:sldMkLst>
      </pc:sldChg>
      <pc:sldChg chg="del">
        <pc:chgData name="Derek Cash-Peterson" userId="614bbbe3-82dd-457b-ac8e-e99960daed5b" providerId="ADAL" clId="{31B22380-154F-B74A-A7B1-2E592BB4B28D}" dt="2022-04-20T14:36:08.330" v="1030" actId="2696"/>
        <pc:sldMkLst>
          <pc:docMk/>
          <pc:sldMk cId="779292773" sldId="1589"/>
        </pc:sldMkLst>
      </pc:sldChg>
      <pc:sldChg chg="del">
        <pc:chgData name="Derek Cash-Peterson" userId="614bbbe3-82dd-457b-ac8e-e99960daed5b" providerId="ADAL" clId="{31B22380-154F-B74A-A7B1-2E592BB4B28D}" dt="2022-04-20T13:55:17.419" v="1022" actId="2696"/>
        <pc:sldMkLst>
          <pc:docMk/>
          <pc:sldMk cId="446305614" sldId="1590"/>
        </pc:sldMkLst>
      </pc:sldChg>
      <pc:sldChg chg="del">
        <pc:chgData name="Derek Cash-Peterson" userId="614bbbe3-82dd-457b-ac8e-e99960daed5b" providerId="ADAL" clId="{31B22380-154F-B74A-A7B1-2E592BB4B28D}" dt="2022-04-20T14:36:08.330" v="1030" actId="2696"/>
        <pc:sldMkLst>
          <pc:docMk/>
          <pc:sldMk cId="2374235423" sldId="1591"/>
        </pc:sldMkLst>
      </pc:sldChg>
      <pc:sldChg chg="del">
        <pc:chgData name="Derek Cash-Peterson" userId="614bbbe3-82dd-457b-ac8e-e99960daed5b" providerId="ADAL" clId="{31B22380-154F-B74A-A7B1-2E592BB4B28D}" dt="2022-04-20T14:36:08.330" v="1030" actId="2696"/>
        <pc:sldMkLst>
          <pc:docMk/>
          <pc:sldMk cId="2912364303" sldId="1592"/>
        </pc:sldMkLst>
      </pc:sldChg>
      <pc:sldChg chg="del">
        <pc:chgData name="Derek Cash-Peterson" userId="614bbbe3-82dd-457b-ac8e-e99960daed5b" providerId="ADAL" clId="{31B22380-154F-B74A-A7B1-2E592BB4B28D}" dt="2022-04-20T14:36:08.330" v="1030" actId="2696"/>
        <pc:sldMkLst>
          <pc:docMk/>
          <pc:sldMk cId="4037664797" sldId="1594"/>
        </pc:sldMkLst>
      </pc:sldChg>
      <pc:sldChg chg="del">
        <pc:chgData name="Derek Cash-Peterson" userId="614bbbe3-82dd-457b-ac8e-e99960daed5b" providerId="ADAL" clId="{31B22380-154F-B74A-A7B1-2E592BB4B28D}" dt="2022-04-20T14:36:08.330" v="1030" actId="2696"/>
        <pc:sldMkLst>
          <pc:docMk/>
          <pc:sldMk cId="1927657574" sldId="1595"/>
        </pc:sldMkLst>
      </pc:sldChg>
      <pc:sldChg chg="del">
        <pc:chgData name="Derek Cash-Peterson" userId="614bbbe3-82dd-457b-ac8e-e99960daed5b" providerId="ADAL" clId="{31B22380-154F-B74A-A7B1-2E592BB4B28D}" dt="2022-04-20T14:36:08.330" v="1030" actId="2696"/>
        <pc:sldMkLst>
          <pc:docMk/>
          <pc:sldMk cId="4265269419" sldId="1596"/>
        </pc:sldMkLst>
      </pc:sldChg>
      <pc:sldChg chg="del">
        <pc:chgData name="Derek Cash-Peterson" userId="614bbbe3-82dd-457b-ac8e-e99960daed5b" providerId="ADAL" clId="{31B22380-154F-B74A-A7B1-2E592BB4B28D}" dt="2022-04-20T13:55:17.419" v="1022" actId="2696"/>
        <pc:sldMkLst>
          <pc:docMk/>
          <pc:sldMk cId="4147242380" sldId="1597"/>
        </pc:sldMkLst>
      </pc:sldChg>
      <pc:sldChg chg="del">
        <pc:chgData name="Derek Cash-Peterson" userId="614bbbe3-82dd-457b-ac8e-e99960daed5b" providerId="ADAL" clId="{31B22380-154F-B74A-A7B1-2E592BB4B28D}" dt="2022-04-20T14:36:08.330" v="1030" actId="2696"/>
        <pc:sldMkLst>
          <pc:docMk/>
          <pc:sldMk cId="2770316619" sldId="1598"/>
        </pc:sldMkLst>
      </pc:sldChg>
      <pc:sldChg chg="del">
        <pc:chgData name="Derek Cash-Peterson" userId="614bbbe3-82dd-457b-ac8e-e99960daed5b" providerId="ADAL" clId="{31B22380-154F-B74A-A7B1-2E592BB4B28D}" dt="2022-04-20T14:36:08.330" v="1030" actId="2696"/>
        <pc:sldMkLst>
          <pc:docMk/>
          <pc:sldMk cId="142846396" sldId="1599"/>
        </pc:sldMkLst>
      </pc:sldChg>
      <pc:sldChg chg="del">
        <pc:chgData name="Derek Cash-Peterson" userId="614bbbe3-82dd-457b-ac8e-e99960daed5b" providerId="ADAL" clId="{31B22380-154F-B74A-A7B1-2E592BB4B28D}" dt="2022-04-20T14:36:08.330" v="1030" actId="2696"/>
        <pc:sldMkLst>
          <pc:docMk/>
          <pc:sldMk cId="3590513497" sldId="1600"/>
        </pc:sldMkLst>
      </pc:sldChg>
      <pc:sldChg chg="del">
        <pc:chgData name="Derek Cash-Peterson" userId="614bbbe3-82dd-457b-ac8e-e99960daed5b" providerId="ADAL" clId="{31B22380-154F-B74A-A7B1-2E592BB4B28D}" dt="2022-04-20T14:36:08.330" v="1030" actId="2696"/>
        <pc:sldMkLst>
          <pc:docMk/>
          <pc:sldMk cId="183640148" sldId="1601"/>
        </pc:sldMkLst>
      </pc:sldChg>
      <pc:sldChg chg="del">
        <pc:chgData name="Derek Cash-Peterson" userId="614bbbe3-82dd-457b-ac8e-e99960daed5b" providerId="ADAL" clId="{31B22380-154F-B74A-A7B1-2E592BB4B28D}" dt="2022-04-20T14:36:08.330" v="1030" actId="2696"/>
        <pc:sldMkLst>
          <pc:docMk/>
          <pc:sldMk cId="119723316" sldId="1602"/>
        </pc:sldMkLst>
      </pc:sldChg>
      <pc:sldChg chg="del">
        <pc:chgData name="Derek Cash-Peterson" userId="614bbbe3-82dd-457b-ac8e-e99960daed5b" providerId="ADAL" clId="{31B22380-154F-B74A-A7B1-2E592BB4B28D}" dt="2022-04-20T14:36:08.330" v="1030" actId="2696"/>
        <pc:sldMkLst>
          <pc:docMk/>
          <pc:sldMk cId="2503928435" sldId="2076136710"/>
        </pc:sldMkLst>
      </pc:sldChg>
      <pc:sldChg chg="del">
        <pc:chgData name="Derek Cash-Peterson" userId="614bbbe3-82dd-457b-ac8e-e99960daed5b" providerId="ADAL" clId="{31B22380-154F-B74A-A7B1-2E592BB4B28D}" dt="2022-04-20T14:36:08.330" v="1030" actId="2696"/>
        <pc:sldMkLst>
          <pc:docMk/>
          <pc:sldMk cId="1195299948" sldId="2076136714"/>
        </pc:sldMkLst>
      </pc:sldChg>
      <pc:sldChg chg="del">
        <pc:chgData name="Derek Cash-Peterson" userId="614bbbe3-82dd-457b-ac8e-e99960daed5b" providerId="ADAL" clId="{31B22380-154F-B74A-A7B1-2E592BB4B28D}" dt="2022-04-20T14:36:08.330" v="1030" actId="2696"/>
        <pc:sldMkLst>
          <pc:docMk/>
          <pc:sldMk cId="1846439385" sldId="2076136719"/>
        </pc:sldMkLst>
      </pc:sldChg>
      <pc:sldChg chg="del">
        <pc:chgData name="Derek Cash-Peterson" userId="614bbbe3-82dd-457b-ac8e-e99960daed5b" providerId="ADAL" clId="{31B22380-154F-B74A-A7B1-2E592BB4B28D}" dt="2022-04-20T14:36:08.330" v="1030" actId="2696"/>
        <pc:sldMkLst>
          <pc:docMk/>
          <pc:sldMk cId="2215730921" sldId="2076136720"/>
        </pc:sldMkLst>
      </pc:sldChg>
      <pc:sldChg chg="del">
        <pc:chgData name="Derek Cash-Peterson" userId="614bbbe3-82dd-457b-ac8e-e99960daed5b" providerId="ADAL" clId="{31B22380-154F-B74A-A7B1-2E592BB4B28D}" dt="2022-04-20T14:36:08.330" v="1030" actId="2696"/>
        <pc:sldMkLst>
          <pc:docMk/>
          <pc:sldMk cId="1812372113" sldId="2076136721"/>
        </pc:sldMkLst>
      </pc:sldChg>
      <pc:sldChg chg="del">
        <pc:chgData name="Derek Cash-Peterson" userId="614bbbe3-82dd-457b-ac8e-e99960daed5b" providerId="ADAL" clId="{31B22380-154F-B74A-A7B1-2E592BB4B28D}" dt="2022-04-20T14:36:08.330" v="1030" actId="2696"/>
        <pc:sldMkLst>
          <pc:docMk/>
          <pc:sldMk cId="3967646279" sldId="2076136722"/>
        </pc:sldMkLst>
      </pc:sldChg>
      <pc:sldChg chg="del">
        <pc:chgData name="Derek Cash-Peterson" userId="614bbbe3-82dd-457b-ac8e-e99960daed5b" providerId="ADAL" clId="{31B22380-154F-B74A-A7B1-2E592BB4B28D}" dt="2022-04-20T14:36:08.330" v="1030" actId="2696"/>
        <pc:sldMkLst>
          <pc:docMk/>
          <pc:sldMk cId="4232592154" sldId="2076136723"/>
        </pc:sldMkLst>
      </pc:sldChg>
      <pc:sldChg chg="del">
        <pc:chgData name="Derek Cash-Peterson" userId="614bbbe3-82dd-457b-ac8e-e99960daed5b" providerId="ADAL" clId="{31B22380-154F-B74A-A7B1-2E592BB4B28D}" dt="2022-04-20T14:36:08.330" v="1030" actId="2696"/>
        <pc:sldMkLst>
          <pc:docMk/>
          <pc:sldMk cId="3639942813" sldId="2076136725"/>
        </pc:sldMkLst>
      </pc:sldChg>
      <pc:sldChg chg="del">
        <pc:chgData name="Derek Cash-Peterson" userId="614bbbe3-82dd-457b-ac8e-e99960daed5b" providerId="ADAL" clId="{31B22380-154F-B74A-A7B1-2E592BB4B28D}" dt="2022-04-20T14:36:08.330" v="1030" actId="2696"/>
        <pc:sldMkLst>
          <pc:docMk/>
          <pc:sldMk cId="120816397" sldId="2076136726"/>
        </pc:sldMkLst>
      </pc:sldChg>
      <pc:sldChg chg="del">
        <pc:chgData name="Derek Cash-Peterson" userId="614bbbe3-82dd-457b-ac8e-e99960daed5b" providerId="ADAL" clId="{31B22380-154F-B74A-A7B1-2E592BB4B28D}" dt="2022-04-20T14:36:08.330" v="1030" actId="2696"/>
        <pc:sldMkLst>
          <pc:docMk/>
          <pc:sldMk cId="698702436" sldId="2076136727"/>
        </pc:sldMkLst>
      </pc:sldChg>
      <pc:sldChg chg="del">
        <pc:chgData name="Derek Cash-Peterson" userId="614bbbe3-82dd-457b-ac8e-e99960daed5b" providerId="ADAL" clId="{31B22380-154F-B74A-A7B1-2E592BB4B28D}" dt="2022-04-20T14:36:08.330" v="1030" actId="2696"/>
        <pc:sldMkLst>
          <pc:docMk/>
          <pc:sldMk cId="329318080" sldId="2076136729"/>
        </pc:sldMkLst>
      </pc:sldChg>
      <pc:sldChg chg="del">
        <pc:chgData name="Derek Cash-Peterson" userId="614bbbe3-82dd-457b-ac8e-e99960daed5b" providerId="ADAL" clId="{31B22380-154F-B74A-A7B1-2E592BB4B28D}" dt="2022-04-20T14:36:08.330" v="1030" actId="2696"/>
        <pc:sldMkLst>
          <pc:docMk/>
          <pc:sldMk cId="1284068580" sldId="2076136730"/>
        </pc:sldMkLst>
      </pc:sldChg>
      <pc:sldChg chg="del">
        <pc:chgData name="Derek Cash-Peterson" userId="614bbbe3-82dd-457b-ac8e-e99960daed5b" providerId="ADAL" clId="{31B22380-154F-B74A-A7B1-2E592BB4B28D}" dt="2022-04-20T14:36:08.330" v="1030" actId="2696"/>
        <pc:sldMkLst>
          <pc:docMk/>
          <pc:sldMk cId="89351240" sldId="2076136731"/>
        </pc:sldMkLst>
      </pc:sldChg>
      <pc:sldChg chg="del">
        <pc:chgData name="Derek Cash-Peterson" userId="614bbbe3-82dd-457b-ac8e-e99960daed5b" providerId="ADAL" clId="{31B22380-154F-B74A-A7B1-2E592BB4B28D}" dt="2022-04-20T14:36:08.330" v="1030" actId="2696"/>
        <pc:sldMkLst>
          <pc:docMk/>
          <pc:sldMk cId="2429248193" sldId="2076136732"/>
        </pc:sldMkLst>
      </pc:sldChg>
      <pc:sldChg chg="del">
        <pc:chgData name="Derek Cash-Peterson" userId="614bbbe3-82dd-457b-ac8e-e99960daed5b" providerId="ADAL" clId="{31B22380-154F-B74A-A7B1-2E592BB4B28D}" dt="2022-04-20T14:36:08.330" v="1030" actId="2696"/>
        <pc:sldMkLst>
          <pc:docMk/>
          <pc:sldMk cId="751249856" sldId="2076136733"/>
        </pc:sldMkLst>
      </pc:sldChg>
      <pc:sldChg chg="del">
        <pc:chgData name="Derek Cash-Peterson" userId="614bbbe3-82dd-457b-ac8e-e99960daed5b" providerId="ADAL" clId="{31B22380-154F-B74A-A7B1-2E592BB4B28D}" dt="2022-04-20T14:36:08.330" v="1030" actId="2696"/>
        <pc:sldMkLst>
          <pc:docMk/>
          <pc:sldMk cId="3246270378" sldId="2076136734"/>
        </pc:sldMkLst>
      </pc:sldChg>
      <pc:sldChg chg="del">
        <pc:chgData name="Derek Cash-Peterson" userId="614bbbe3-82dd-457b-ac8e-e99960daed5b" providerId="ADAL" clId="{31B22380-154F-B74A-A7B1-2E592BB4B28D}" dt="2022-04-20T14:36:08.330" v="1030" actId="2696"/>
        <pc:sldMkLst>
          <pc:docMk/>
          <pc:sldMk cId="334061280" sldId="2076136735"/>
        </pc:sldMkLst>
      </pc:sldChg>
      <pc:sldChg chg="del">
        <pc:chgData name="Derek Cash-Peterson" userId="614bbbe3-82dd-457b-ac8e-e99960daed5b" providerId="ADAL" clId="{31B22380-154F-B74A-A7B1-2E592BB4B28D}" dt="2022-04-20T14:36:08.330" v="1030" actId="2696"/>
        <pc:sldMkLst>
          <pc:docMk/>
          <pc:sldMk cId="1997411405" sldId="2076136736"/>
        </pc:sldMkLst>
      </pc:sldChg>
      <pc:sldChg chg="del">
        <pc:chgData name="Derek Cash-Peterson" userId="614bbbe3-82dd-457b-ac8e-e99960daed5b" providerId="ADAL" clId="{31B22380-154F-B74A-A7B1-2E592BB4B28D}" dt="2022-04-20T14:36:08.330" v="1030" actId="2696"/>
        <pc:sldMkLst>
          <pc:docMk/>
          <pc:sldMk cId="3845375902" sldId="2076136738"/>
        </pc:sldMkLst>
      </pc:sldChg>
      <pc:sldChg chg="del">
        <pc:chgData name="Derek Cash-Peterson" userId="614bbbe3-82dd-457b-ac8e-e99960daed5b" providerId="ADAL" clId="{31B22380-154F-B74A-A7B1-2E592BB4B28D}" dt="2022-04-20T14:36:14.163" v="1031" actId="2696"/>
        <pc:sldMkLst>
          <pc:docMk/>
          <pc:sldMk cId="3572026280" sldId="2076136739"/>
        </pc:sldMkLst>
      </pc:sldChg>
      <pc:sldChg chg="modSp mod modAnim modNotesTx">
        <pc:chgData name="Derek Cash-Peterson" userId="614bbbe3-82dd-457b-ac8e-e99960daed5b" providerId="ADAL" clId="{31B22380-154F-B74A-A7B1-2E592BB4B28D}" dt="2022-04-20T13:54:47.018" v="1020" actId="20577"/>
        <pc:sldMkLst>
          <pc:docMk/>
          <pc:sldMk cId="3826080312" sldId="2076136740"/>
        </pc:sldMkLst>
        <pc:spChg chg="mod">
          <ac:chgData name="Derek Cash-Peterson" userId="614bbbe3-82dd-457b-ac8e-e99960daed5b" providerId="ADAL" clId="{31B22380-154F-B74A-A7B1-2E592BB4B28D}" dt="2022-04-20T13:47:59.066" v="658" actId="20577"/>
          <ac:spMkLst>
            <pc:docMk/>
            <pc:sldMk cId="3826080312" sldId="2076136740"/>
            <ac:spMk id="2" creationId="{8C7F3C62-3701-4DC1-BB13-3328FE68000E}"/>
          </ac:spMkLst>
        </pc:spChg>
        <pc:spChg chg="mod">
          <ac:chgData name="Derek Cash-Peterson" userId="614bbbe3-82dd-457b-ac8e-e99960daed5b" providerId="ADAL" clId="{31B22380-154F-B74A-A7B1-2E592BB4B28D}" dt="2022-04-20T11:32:41.235" v="92" actId="20577"/>
          <ac:spMkLst>
            <pc:docMk/>
            <pc:sldMk cId="3826080312" sldId="2076136740"/>
            <ac:spMk id="3" creationId="{F0A3AE65-E55D-4FF8-987D-291E5045BDAA}"/>
          </ac:spMkLst>
        </pc:spChg>
      </pc:sldChg>
      <pc:sldChg chg="del">
        <pc:chgData name="Derek Cash-Peterson" userId="614bbbe3-82dd-457b-ac8e-e99960daed5b" providerId="ADAL" clId="{31B22380-154F-B74A-A7B1-2E592BB4B28D}" dt="2022-04-20T14:36:08.330" v="1030" actId="2696"/>
        <pc:sldMkLst>
          <pc:docMk/>
          <pc:sldMk cId="2717758345" sldId="2076136743"/>
        </pc:sldMkLst>
      </pc:sldChg>
      <pc:sldChg chg="del">
        <pc:chgData name="Derek Cash-Peterson" userId="614bbbe3-82dd-457b-ac8e-e99960daed5b" providerId="ADAL" clId="{31B22380-154F-B74A-A7B1-2E592BB4B28D}" dt="2022-04-20T14:36:08.330" v="1030" actId="2696"/>
        <pc:sldMkLst>
          <pc:docMk/>
          <pc:sldMk cId="1906459883" sldId="2076136744"/>
        </pc:sldMkLst>
      </pc:sldChg>
      <pc:sldChg chg="del">
        <pc:chgData name="Derek Cash-Peterson" userId="614bbbe3-82dd-457b-ac8e-e99960daed5b" providerId="ADAL" clId="{31B22380-154F-B74A-A7B1-2E592BB4B28D}" dt="2022-04-20T14:36:08.330" v="1030" actId="2696"/>
        <pc:sldMkLst>
          <pc:docMk/>
          <pc:sldMk cId="2217629886" sldId="2076136745"/>
        </pc:sldMkLst>
      </pc:sldChg>
      <pc:sldChg chg="del">
        <pc:chgData name="Derek Cash-Peterson" userId="614bbbe3-82dd-457b-ac8e-e99960daed5b" providerId="ADAL" clId="{31B22380-154F-B74A-A7B1-2E592BB4B28D}" dt="2022-04-20T14:36:08.330" v="1030" actId="2696"/>
        <pc:sldMkLst>
          <pc:docMk/>
          <pc:sldMk cId="2128039663" sldId="2076136747"/>
        </pc:sldMkLst>
      </pc:sldChg>
      <pc:sldChg chg="del">
        <pc:chgData name="Derek Cash-Peterson" userId="614bbbe3-82dd-457b-ac8e-e99960daed5b" providerId="ADAL" clId="{31B22380-154F-B74A-A7B1-2E592BB4B28D}" dt="2022-04-20T14:36:08.330" v="1030" actId="2696"/>
        <pc:sldMkLst>
          <pc:docMk/>
          <pc:sldMk cId="2447413926" sldId="2076136748"/>
        </pc:sldMkLst>
      </pc:sldChg>
      <pc:sldChg chg="del">
        <pc:chgData name="Derek Cash-Peterson" userId="614bbbe3-82dd-457b-ac8e-e99960daed5b" providerId="ADAL" clId="{31B22380-154F-B74A-A7B1-2E592BB4B28D}" dt="2022-04-20T14:36:08.330" v="1030" actId="2696"/>
        <pc:sldMkLst>
          <pc:docMk/>
          <pc:sldMk cId="2323293298" sldId="2076136750"/>
        </pc:sldMkLst>
      </pc:sldChg>
      <pc:sldChg chg="del">
        <pc:chgData name="Derek Cash-Peterson" userId="614bbbe3-82dd-457b-ac8e-e99960daed5b" providerId="ADAL" clId="{31B22380-154F-B74A-A7B1-2E592BB4B28D}" dt="2022-04-20T11:29:05.944" v="48" actId="2696"/>
        <pc:sldMkLst>
          <pc:docMk/>
          <pc:sldMk cId="1092749691" sldId="2076136751"/>
        </pc:sldMkLst>
      </pc:sldChg>
      <pc:sldChg chg="del">
        <pc:chgData name="Derek Cash-Peterson" userId="614bbbe3-82dd-457b-ac8e-e99960daed5b" providerId="ADAL" clId="{31B22380-154F-B74A-A7B1-2E592BB4B28D}" dt="2022-04-20T14:36:08.330" v="1030" actId="2696"/>
        <pc:sldMkLst>
          <pc:docMk/>
          <pc:sldMk cId="3137803096" sldId="2076136752"/>
        </pc:sldMkLst>
      </pc:sldChg>
      <pc:sldChg chg="del">
        <pc:chgData name="Derek Cash-Peterson" userId="614bbbe3-82dd-457b-ac8e-e99960daed5b" providerId="ADAL" clId="{31B22380-154F-B74A-A7B1-2E592BB4B28D}" dt="2022-04-20T14:36:08.330" v="1030" actId="2696"/>
        <pc:sldMkLst>
          <pc:docMk/>
          <pc:sldMk cId="480862724" sldId="2076136753"/>
        </pc:sldMkLst>
      </pc:sldChg>
      <pc:sldChg chg="del">
        <pc:chgData name="Derek Cash-Peterson" userId="614bbbe3-82dd-457b-ac8e-e99960daed5b" providerId="ADAL" clId="{31B22380-154F-B74A-A7B1-2E592BB4B28D}" dt="2022-04-20T14:36:08.330" v="1030" actId="2696"/>
        <pc:sldMkLst>
          <pc:docMk/>
          <pc:sldMk cId="1374149670" sldId="2076136754"/>
        </pc:sldMkLst>
      </pc:sldChg>
      <pc:sldChg chg="del">
        <pc:chgData name="Derek Cash-Peterson" userId="614bbbe3-82dd-457b-ac8e-e99960daed5b" providerId="ADAL" clId="{31B22380-154F-B74A-A7B1-2E592BB4B28D}" dt="2022-04-20T14:36:08.330" v="1030" actId="2696"/>
        <pc:sldMkLst>
          <pc:docMk/>
          <pc:sldMk cId="2424843766" sldId="2076136755"/>
        </pc:sldMkLst>
      </pc:sldChg>
      <pc:sldChg chg="del">
        <pc:chgData name="Derek Cash-Peterson" userId="614bbbe3-82dd-457b-ac8e-e99960daed5b" providerId="ADAL" clId="{31B22380-154F-B74A-A7B1-2E592BB4B28D}" dt="2022-04-20T14:36:14.163" v="1031" actId="2696"/>
        <pc:sldMkLst>
          <pc:docMk/>
          <pc:sldMk cId="438788337" sldId="2076136756"/>
        </pc:sldMkLst>
      </pc:sldChg>
      <pc:sldChg chg="del">
        <pc:chgData name="Derek Cash-Peterson" userId="614bbbe3-82dd-457b-ac8e-e99960daed5b" providerId="ADAL" clId="{31B22380-154F-B74A-A7B1-2E592BB4B28D}" dt="2022-04-20T14:36:14.163" v="1031" actId="2696"/>
        <pc:sldMkLst>
          <pc:docMk/>
          <pc:sldMk cId="323448091" sldId="2076136757"/>
        </pc:sldMkLst>
      </pc:sldChg>
      <pc:sldChg chg="del">
        <pc:chgData name="Derek Cash-Peterson" userId="614bbbe3-82dd-457b-ac8e-e99960daed5b" providerId="ADAL" clId="{31B22380-154F-B74A-A7B1-2E592BB4B28D}" dt="2022-04-20T14:36:08.330" v="1030" actId="2696"/>
        <pc:sldMkLst>
          <pc:docMk/>
          <pc:sldMk cId="3049328297" sldId="2076136758"/>
        </pc:sldMkLst>
      </pc:sldChg>
      <pc:sldChg chg="del">
        <pc:chgData name="Derek Cash-Peterson" userId="614bbbe3-82dd-457b-ac8e-e99960daed5b" providerId="ADAL" clId="{31B22380-154F-B74A-A7B1-2E592BB4B28D}" dt="2022-04-20T14:36:08.330" v="1030" actId="2696"/>
        <pc:sldMkLst>
          <pc:docMk/>
          <pc:sldMk cId="140648908" sldId="2076136759"/>
        </pc:sldMkLst>
      </pc:sldChg>
      <pc:sldChg chg="del">
        <pc:chgData name="Derek Cash-Peterson" userId="614bbbe3-82dd-457b-ac8e-e99960daed5b" providerId="ADAL" clId="{31B22380-154F-B74A-A7B1-2E592BB4B28D}" dt="2022-04-20T14:36:08.330" v="1030" actId="2696"/>
        <pc:sldMkLst>
          <pc:docMk/>
          <pc:sldMk cId="750752464" sldId="2076136760"/>
        </pc:sldMkLst>
      </pc:sldChg>
      <pc:sldChg chg="del">
        <pc:chgData name="Derek Cash-Peterson" userId="614bbbe3-82dd-457b-ac8e-e99960daed5b" providerId="ADAL" clId="{31B22380-154F-B74A-A7B1-2E592BB4B28D}" dt="2022-04-20T14:36:08.330" v="1030" actId="2696"/>
        <pc:sldMkLst>
          <pc:docMk/>
          <pc:sldMk cId="524856154" sldId="2076136761"/>
        </pc:sldMkLst>
      </pc:sldChg>
      <pc:sldChg chg="del">
        <pc:chgData name="Derek Cash-Peterson" userId="614bbbe3-82dd-457b-ac8e-e99960daed5b" providerId="ADAL" clId="{31B22380-154F-B74A-A7B1-2E592BB4B28D}" dt="2022-04-20T14:36:08.330" v="1030" actId="2696"/>
        <pc:sldMkLst>
          <pc:docMk/>
          <pc:sldMk cId="337017955" sldId="2076136762"/>
        </pc:sldMkLst>
      </pc:sldChg>
      <pc:sldChg chg="del">
        <pc:chgData name="Derek Cash-Peterson" userId="614bbbe3-82dd-457b-ac8e-e99960daed5b" providerId="ADAL" clId="{31B22380-154F-B74A-A7B1-2E592BB4B28D}" dt="2022-04-20T14:36:08.330" v="1030" actId="2696"/>
        <pc:sldMkLst>
          <pc:docMk/>
          <pc:sldMk cId="3087069754" sldId="2076136763"/>
        </pc:sldMkLst>
      </pc:sldChg>
      <pc:sldChg chg="del">
        <pc:chgData name="Derek Cash-Peterson" userId="614bbbe3-82dd-457b-ac8e-e99960daed5b" providerId="ADAL" clId="{31B22380-154F-B74A-A7B1-2E592BB4B28D}" dt="2022-04-20T14:36:14.163" v="1031" actId="2696"/>
        <pc:sldMkLst>
          <pc:docMk/>
          <pc:sldMk cId="1218600143" sldId="2076136764"/>
        </pc:sldMkLst>
      </pc:sldChg>
      <pc:sldChg chg="del">
        <pc:chgData name="Derek Cash-Peterson" userId="614bbbe3-82dd-457b-ac8e-e99960daed5b" providerId="ADAL" clId="{31B22380-154F-B74A-A7B1-2E592BB4B28D}" dt="2022-04-20T14:36:08.330" v="1030" actId="2696"/>
        <pc:sldMkLst>
          <pc:docMk/>
          <pc:sldMk cId="4177939337" sldId="2076136765"/>
        </pc:sldMkLst>
      </pc:sldChg>
      <pc:sldChg chg="del">
        <pc:chgData name="Derek Cash-Peterson" userId="614bbbe3-82dd-457b-ac8e-e99960daed5b" providerId="ADAL" clId="{31B22380-154F-B74A-A7B1-2E592BB4B28D}" dt="2022-04-20T14:36:08.330" v="1030" actId="2696"/>
        <pc:sldMkLst>
          <pc:docMk/>
          <pc:sldMk cId="4213085345" sldId="2076136766"/>
        </pc:sldMkLst>
      </pc:sldChg>
      <pc:sldChg chg="del">
        <pc:chgData name="Derek Cash-Peterson" userId="614bbbe3-82dd-457b-ac8e-e99960daed5b" providerId="ADAL" clId="{31B22380-154F-B74A-A7B1-2E592BB4B28D}" dt="2022-04-20T14:36:08.330" v="1030" actId="2696"/>
        <pc:sldMkLst>
          <pc:docMk/>
          <pc:sldMk cId="458821213" sldId="2076136769"/>
        </pc:sldMkLst>
      </pc:sldChg>
      <pc:sldChg chg="del">
        <pc:chgData name="Derek Cash-Peterson" userId="614bbbe3-82dd-457b-ac8e-e99960daed5b" providerId="ADAL" clId="{31B22380-154F-B74A-A7B1-2E592BB4B28D}" dt="2022-04-20T14:36:08.330" v="1030" actId="2696"/>
        <pc:sldMkLst>
          <pc:docMk/>
          <pc:sldMk cId="655355714" sldId="2076136771"/>
        </pc:sldMkLst>
      </pc:sldChg>
      <pc:sldChg chg="del">
        <pc:chgData name="Derek Cash-Peterson" userId="614bbbe3-82dd-457b-ac8e-e99960daed5b" providerId="ADAL" clId="{31B22380-154F-B74A-A7B1-2E592BB4B28D}" dt="2022-04-20T14:36:08.330" v="1030" actId="2696"/>
        <pc:sldMkLst>
          <pc:docMk/>
          <pc:sldMk cId="2659320205" sldId="2076136772"/>
        </pc:sldMkLst>
      </pc:sldChg>
      <pc:sldChg chg="del">
        <pc:chgData name="Derek Cash-Peterson" userId="614bbbe3-82dd-457b-ac8e-e99960daed5b" providerId="ADAL" clId="{31B22380-154F-B74A-A7B1-2E592BB4B28D}" dt="2022-04-20T14:36:08.330" v="1030" actId="2696"/>
        <pc:sldMkLst>
          <pc:docMk/>
          <pc:sldMk cId="4282111452" sldId="2076136773"/>
        </pc:sldMkLst>
      </pc:sldChg>
      <pc:sldChg chg="del">
        <pc:chgData name="Derek Cash-Peterson" userId="614bbbe3-82dd-457b-ac8e-e99960daed5b" providerId="ADAL" clId="{31B22380-154F-B74A-A7B1-2E592BB4B28D}" dt="2022-04-20T13:55:17.419" v="1022" actId="2696"/>
        <pc:sldMkLst>
          <pc:docMk/>
          <pc:sldMk cId="658156914" sldId="2076136813"/>
        </pc:sldMkLst>
      </pc:sldChg>
      <pc:sldChg chg="del">
        <pc:chgData name="Derek Cash-Peterson" userId="614bbbe3-82dd-457b-ac8e-e99960daed5b" providerId="ADAL" clId="{31B22380-154F-B74A-A7B1-2E592BB4B28D}" dt="2022-04-20T13:55:17.419" v="1022" actId="2696"/>
        <pc:sldMkLst>
          <pc:docMk/>
          <pc:sldMk cId="4069553213" sldId="2076136822"/>
        </pc:sldMkLst>
      </pc:sldChg>
      <pc:sldChg chg="del">
        <pc:chgData name="Derek Cash-Peterson" userId="614bbbe3-82dd-457b-ac8e-e99960daed5b" providerId="ADAL" clId="{31B22380-154F-B74A-A7B1-2E592BB4B28D}" dt="2022-04-20T13:55:17.419" v="1022" actId="2696"/>
        <pc:sldMkLst>
          <pc:docMk/>
          <pc:sldMk cId="779266543" sldId="2076136823"/>
        </pc:sldMkLst>
      </pc:sldChg>
      <pc:sldChg chg="addSp delSp modSp mod ord">
        <pc:chgData name="Derek Cash-Peterson" userId="614bbbe3-82dd-457b-ac8e-e99960daed5b" providerId="ADAL" clId="{31B22380-154F-B74A-A7B1-2E592BB4B28D}" dt="2022-04-20T14:23:29.704" v="1028" actId="20578"/>
        <pc:sldMkLst>
          <pc:docMk/>
          <pc:sldMk cId="1463688837" sldId="2076136824"/>
        </pc:sldMkLst>
        <pc:spChg chg="del">
          <ac:chgData name="Derek Cash-Peterson" userId="614bbbe3-82dd-457b-ac8e-e99960daed5b" providerId="ADAL" clId="{31B22380-154F-B74A-A7B1-2E592BB4B28D}" dt="2022-04-20T14:23:21.185" v="1026" actId="478"/>
          <ac:spMkLst>
            <pc:docMk/>
            <pc:sldMk cId="1463688837" sldId="2076136824"/>
            <ac:spMk id="3" creationId="{6384ACA9-2B1D-3642-89B0-2D7315CCCEF3}"/>
          </ac:spMkLst>
        </pc:spChg>
        <pc:spChg chg="add del mod">
          <ac:chgData name="Derek Cash-Peterson" userId="614bbbe3-82dd-457b-ac8e-e99960daed5b" providerId="ADAL" clId="{31B22380-154F-B74A-A7B1-2E592BB4B28D}" dt="2022-04-20T14:23:23.657" v="1027" actId="478"/>
          <ac:spMkLst>
            <pc:docMk/>
            <pc:sldMk cId="1463688837" sldId="2076136824"/>
            <ac:spMk id="5" creationId="{9C2A6FFE-BA17-81BB-06D9-D3713B52A673}"/>
          </ac:spMkLst>
        </pc:spChg>
      </pc:sldChg>
      <pc:sldChg chg="addSp delSp modSp mod ord delAnim modAnim">
        <pc:chgData name="Derek Cash-Peterson" userId="614bbbe3-82dd-457b-ac8e-e99960daed5b" providerId="ADAL" clId="{31B22380-154F-B74A-A7B1-2E592BB4B28D}" dt="2022-04-20T15:34:50.398" v="1049" actId="1037"/>
        <pc:sldMkLst>
          <pc:docMk/>
          <pc:sldMk cId="2437412960" sldId="2076136825"/>
        </pc:sldMkLst>
        <pc:picChg chg="add mod">
          <ac:chgData name="Derek Cash-Peterson" userId="614bbbe3-82dd-457b-ac8e-e99960daed5b" providerId="ADAL" clId="{31B22380-154F-B74A-A7B1-2E592BB4B28D}" dt="2022-04-20T15:34:50.398" v="1049" actId="1037"/>
          <ac:picMkLst>
            <pc:docMk/>
            <pc:sldMk cId="2437412960" sldId="2076136825"/>
            <ac:picMk id="2" creationId="{6BAC010C-7619-6C70-F9FB-1D79012F056E}"/>
          </ac:picMkLst>
        </pc:picChg>
        <pc:picChg chg="del">
          <ac:chgData name="Derek Cash-Peterson" userId="614bbbe3-82dd-457b-ac8e-e99960daed5b" providerId="ADAL" clId="{31B22380-154F-B74A-A7B1-2E592BB4B28D}" dt="2022-04-20T14:22:36.080" v="1023" actId="478"/>
          <ac:picMkLst>
            <pc:docMk/>
            <pc:sldMk cId="2437412960" sldId="2076136825"/>
            <ac:picMk id="9" creationId="{86ABC980-581D-0C42-A565-345E4B3D4F8F}"/>
          </ac:picMkLst>
        </pc:picChg>
      </pc:sldChg>
      <pc:sldChg chg="add modNotesTx">
        <pc:chgData name="Derek Cash-Peterson" userId="614bbbe3-82dd-457b-ac8e-e99960daed5b" providerId="ADAL" clId="{31B22380-154F-B74A-A7B1-2E592BB4B28D}" dt="2022-04-20T13:54:50.641" v="1021" actId="20577"/>
        <pc:sldMkLst>
          <pc:docMk/>
          <pc:sldMk cId="1328145408" sldId="2076136836"/>
        </pc:sldMkLst>
      </pc:sldChg>
      <pc:sldChg chg="modSp add mod modAnim modNotesTx">
        <pc:chgData name="Derek Cash-Peterson" userId="614bbbe3-82dd-457b-ac8e-e99960daed5b" providerId="ADAL" clId="{31B22380-154F-B74A-A7B1-2E592BB4B28D}" dt="2022-04-20T13:54:42.074" v="1019" actId="20577"/>
        <pc:sldMkLst>
          <pc:docMk/>
          <pc:sldMk cId="2670759855" sldId="2076136837"/>
        </pc:sldMkLst>
        <pc:spChg chg="mod">
          <ac:chgData name="Derek Cash-Peterson" userId="614bbbe3-82dd-457b-ac8e-e99960daed5b" providerId="ADAL" clId="{31B22380-154F-B74A-A7B1-2E592BB4B28D}" dt="2022-04-20T13:51:29.096" v="1018" actId="20577"/>
          <ac:spMkLst>
            <pc:docMk/>
            <pc:sldMk cId="2670759855" sldId="2076136837"/>
            <ac:spMk id="2" creationId="{8C7F3C62-3701-4DC1-BB13-3328FE68000E}"/>
          </ac:spMkLst>
        </pc:spChg>
        <pc:spChg chg="mod">
          <ac:chgData name="Derek Cash-Peterson" userId="614bbbe3-82dd-457b-ac8e-e99960daed5b" providerId="ADAL" clId="{31B22380-154F-B74A-A7B1-2E592BB4B28D}" dt="2022-04-20T13:49:39.140" v="679" actId="20577"/>
          <ac:spMkLst>
            <pc:docMk/>
            <pc:sldMk cId="2670759855" sldId="2076136837"/>
            <ac:spMk id="3" creationId="{F0A3AE65-E55D-4FF8-987D-291E5045BDAA}"/>
          </ac:spMkLst>
        </pc:spChg>
      </pc:sldChg>
      <pc:sldMasterChg chg="delSldLayout">
        <pc:chgData name="Derek Cash-Peterson" userId="614bbbe3-82dd-457b-ac8e-e99960daed5b" providerId="ADAL" clId="{31B22380-154F-B74A-A7B1-2E592BB4B28D}" dt="2022-04-20T14:36:14.163" v="1031" actId="2696"/>
        <pc:sldMasterMkLst>
          <pc:docMk/>
          <pc:sldMasterMk cId="3588427678" sldId="2147484229"/>
        </pc:sldMasterMkLst>
        <pc:sldLayoutChg chg="del">
          <pc:chgData name="Derek Cash-Peterson" userId="614bbbe3-82dd-457b-ac8e-e99960daed5b" providerId="ADAL" clId="{31B22380-154F-B74A-A7B1-2E592BB4B28D}" dt="2022-04-20T14:36:14.163" v="1031" actId="2696"/>
          <pc:sldLayoutMkLst>
            <pc:docMk/>
            <pc:sldMasterMk cId="3588427678" sldId="2147484229"/>
            <pc:sldLayoutMk cId="58637400" sldId="214748431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4/21/2022 11:13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4/21/2022 11:13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66496"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4/21/2022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468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4/21/2022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5988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4/21/2022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90568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4/21/2022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435091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
        <p:nvSpPr>
          <p:cNvPr id="10" name="Date Placeholder 9"/>
          <p:cNvSpPr>
            <a:spLocks noGrp="1"/>
          </p:cNvSpPr>
          <p:nvPr>
            <p:ph type="dt" idx="13"/>
          </p:nvPr>
        </p:nvSpPr>
        <p:spPr/>
        <p:txBody>
          <a:bodyPr/>
          <a:lstStyle/>
          <a:p>
            <a:fld id="{79687EF5-0895-448F-A4AC-188A0D571FCC}" type="datetime8">
              <a:rPr lang="en-US" smtClean="0"/>
              <a:t>4/21/2022 11:13 AM</a:t>
            </a:fld>
            <a:endParaRPr lang="en-US"/>
          </a:p>
        </p:txBody>
      </p:sp>
      <p:sp>
        <p:nvSpPr>
          <p:cNvPr id="12" name="Header Placeholder 11"/>
          <p:cNvSpPr>
            <a:spLocks noGrp="1"/>
          </p:cNvSpPr>
          <p:nvPr>
            <p:ph type="hdr" sz="quarter" idx="15"/>
          </p:nvPr>
        </p:nvSpPr>
        <p:spPr/>
        <p:txBody>
          <a:bodyPr/>
          <a:lstStyle/>
          <a:p>
            <a:endParaRPr lang="en-US"/>
          </a:p>
        </p:txBody>
      </p:sp>
      <p:sp>
        <p:nvSpPr>
          <p:cNvPr id="4" name="Footer Placeholder 3"/>
          <p:cNvSpPr>
            <a:spLocks noGrp="1"/>
          </p:cNvSpPr>
          <p:nvPr>
            <p:ph type="ftr" sz="quarter" idx="16"/>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627227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264"/>
            <a:ext cx="12436472" cy="7133250"/>
          </a:xfrm>
          <a:prstGeom prst="rect">
            <a:avLst/>
          </a:prstGeom>
        </p:spPr>
      </p:pic>
      <p:sp>
        <p:nvSpPr>
          <p:cNvPr id="2" name="Rectangle 1"/>
          <p:cNvSpPr/>
          <p:nvPr userDrawn="1"/>
        </p:nvSpPr>
        <p:spPr bwMode="auto">
          <a:xfrm>
            <a:off x="274637" y="2119163"/>
            <a:ext cx="6400800" cy="3664099"/>
          </a:xfrm>
          <a:prstGeom prst="rect">
            <a:avLst/>
          </a:prstGeom>
          <a:solidFill>
            <a:srgbClr val="482581">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14" name="Picture 13" descr="A close up of a sign&#10;&#10;Description automatically generated">
            <a:extLst>
              <a:ext uri="{FF2B5EF4-FFF2-40B4-BE49-F238E27FC236}">
                <a16:creationId xmlns:a16="http://schemas.microsoft.com/office/drawing/2014/main" id="{B2943EE7-41AC-4DE4-B193-8A304DB6738C}"/>
              </a:ext>
            </a:extLst>
          </p:cNvPr>
          <p:cNvPicPr>
            <a:picLocks noChangeAspect="1"/>
          </p:cNvPicPr>
          <p:nvPr userDrawn="1"/>
        </p:nvPicPr>
        <p:blipFill>
          <a:blip r:embed="rId3"/>
          <a:stretch>
            <a:fillRect/>
          </a:stretch>
        </p:blipFill>
        <p:spPr>
          <a:xfrm>
            <a:off x="198437" y="256891"/>
            <a:ext cx="3505200" cy="672603"/>
          </a:xfrm>
          <a:prstGeom prst="rect">
            <a:avLst/>
          </a:prstGeom>
        </p:spPr>
      </p:pic>
    </p:spTree>
    <p:extLst>
      <p:ext uri="{BB962C8B-B14F-4D97-AF65-F5344CB8AC3E}">
        <p14:creationId xmlns:p14="http://schemas.microsoft.com/office/powerpoint/2010/main" val="247070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gradFill>
                  <a:gsLst>
                    <a:gs pos="100000">
                      <a:schemeClr val="tx1"/>
                    </a:gs>
                    <a:gs pos="0">
                      <a:schemeClr val="tx1"/>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gradFill>
                  <a:gsLst>
                    <a:gs pos="100000">
                      <a:schemeClr val="tx1"/>
                    </a:gs>
                    <a:gs pos="0">
                      <a:schemeClr val="tx1"/>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825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825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4825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9ACE1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49686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236"/>
          <a:stretch/>
        </p:blipFill>
        <p:spPr>
          <a:xfrm>
            <a:off x="-70159" y="-61893"/>
            <a:ext cx="12576792" cy="7056418"/>
          </a:xfrm>
          <a:prstGeom prst="rect">
            <a:avLst/>
          </a:prstGeom>
        </p:spPr>
      </p:pic>
      <p:sp>
        <p:nvSpPr>
          <p:cNvPr id="2" name="Rectangle 1"/>
          <p:cNvSpPr/>
          <p:nvPr userDrawn="1"/>
        </p:nvSpPr>
        <p:spPr bwMode="auto">
          <a:xfrm>
            <a:off x="274638" y="2119163"/>
            <a:ext cx="6400800" cy="3664099"/>
          </a:xfrm>
          <a:prstGeom prst="rect">
            <a:avLst/>
          </a:prstGeom>
          <a:solidFill>
            <a:srgbClr val="9ACE1D">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descr="A close up of a sign&#10;&#10;Description automatically generated">
            <a:extLst>
              <a:ext uri="{FF2B5EF4-FFF2-40B4-BE49-F238E27FC236}">
                <a16:creationId xmlns:a16="http://schemas.microsoft.com/office/drawing/2014/main" id="{69928B3F-F0FE-44B0-B1DE-D7379AA06491}"/>
              </a:ext>
            </a:extLst>
          </p:cNvPr>
          <p:cNvPicPr>
            <a:picLocks noChangeAspect="1"/>
          </p:cNvPicPr>
          <p:nvPr userDrawn="1"/>
        </p:nvPicPr>
        <p:blipFill>
          <a:blip r:embed="rId3"/>
          <a:stretch>
            <a:fillRect/>
          </a:stretch>
        </p:blipFill>
        <p:spPr>
          <a:xfrm>
            <a:off x="8809037" y="220662"/>
            <a:ext cx="3505200" cy="672603"/>
          </a:xfrm>
          <a:prstGeom prst="rect">
            <a:avLst/>
          </a:prstGeom>
        </p:spPr>
      </p:pic>
    </p:spTree>
    <p:extLst>
      <p:ext uri="{BB962C8B-B14F-4D97-AF65-F5344CB8AC3E}">
        <p14:creationId xmlns:p14="http://schemas.microsoft.com/office/powerpoint/2010/main" val="127903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825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ACE1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rgbClr val="482581"/>
                </a:solidFill>
              </a:defRPr>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a:t>
            </a:r>
            <a:r>
              <a:rPr lang="en-US" sz="700" err="1">
                <a:gradFill>
                  <a:gsLst>
                    <a:gs pos="0">
                      <a:schemeClr val="tx1"/>
                    </a:gs>
                    <a:gs pos="100000">
                      <a:schemeClr val="tx1"/>
                    </a:gs>
                  </a:gsLst>
                  <a:lin ang="5400000" scaled="0"/>
                </a:gradFill>
                <a:cs typeface="Segoe UI" pitchFamily="34" charset="0"/>
              </a:rPr>
              <a:t>Sympraxis</a:t>
            </a:r>
            <a:r>
              <a:rPr lang="en-US" sz="700">
                <a:gradFill>
                  <a:gsLst>
                    <a:gs pos="0">
                      <a:schemeClr val="tx1"/>
                    </a:gs>
                    <a:gs pos="100000">
                      <a:schemeClr val="tx1"/>
                    </a:gs>
                  </a:gsLst>
                  <a:lin ang="5400000" scaled="0"/>
                </a:gradFill>
                <a:cs typeface="Segoe UI" pitchFamily="34" charset="0"/>
              </a:rPr>
              <a:t> Consulting. All rights reserved. </a:t>
            </a:r>
          </a:p>
        </p:txBody>
      </p:sp>
      <p:pic>
        <p:nvPicPr>
          <p:cNvPr id="5" name="Picture 4" descr="A close up of a sign&#10;&#10;Description automatically generated">
            <a:extLst>
              <a:ext uri="{FF2B5EF4-FFF2-40B4-BE49-F238E27FC236}">
                <a16:creationId xmlns:a16="http://schemas.microsoft.com/office/drawing/2014/main" id="{97867920-ED42-48A6-B1D2-1E4784572B01}"/>
              </a:ext>
            </a:extLst>
          </p:cNvPr>
          <p:cNvPicPr>
            <a:picLocks noChangeAspect="1"/>
          </p:cNvPicPr>
          <p:nvPr userDrawn="1"/>
        </p:nvPicPr>
        <p:blipFill>
          <a:blip r:embed="rId2"/>
          <a:stretch>
            <a:fillRect/>
          </a:stretch>
        </p:blipFill>
        <p:spPr>
          <a:xfrm>
            <a:off x="427037" y="2883813"/>
            <a:ext cx="4535435" cy="870814"/>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tx1">
            <a:lumMod val="5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a:t>
            </a:r>
            <a:r>
              <a:rPr lang="en-US" sz="700" err="1">
                <a:gradFill>
                  <a:gsLst>
                    <a:gs pos="0">
                      <a:schemeClr val="tx1"/>
                    </a:gs>
                    <a:gs pos="100000">
                      <a:schemeClr val="tx1"/>
                    </a:gs>
                  </a:gsLst>
                  <a:lin ang="5400000" scaled="0"/>
                </a:gradFill>
                <a:cs typeface="Segoe UI" pitchFamily="34" charset="0"/>
              </a:rPr>
              <a:t>Sympraxis</a:t>
            </a:r>
            <a:r>
              <a:rPr lang="en-US" sz="700">
                <a:gradFill>
                  <a:gsLst>
                    <a:gs pos="0">
                      <a:schemeClr val="tx1"/>
                    </a:gs>
                    <a:gs pos="100000">
                      <a:schemeClr val="tx1"/>
                    </a:gs>
                  </a:gsLst>
                  <a:lin ang="5400000" scaled="0"/>
                </a:gradFill>
                <a:cs typeface="Segoe UI" pitchFamily="34" charset="0"/>
              </a:rPr>
              <a:t> Consulting. All rights reserved. </a:t>
            </a:r>
          </a:p>
        </p:txBody>
      </p:sp>
      <p:pic>
        <p:nvPicPr>
          <p:cNvPr id="5" name="Picture 4" descr="A close up of a sign&#10;&#10;Description automatically generated">
            <a:extLst>
              <a:ext uri="{FF2B5EF4-FFF2-40B4-BE49-F238E27FC236}">
                <a16:creationId xmlns:a16="http://schemas.microsoft.com/office/drawing/2014/main" id="{68A9A717-B9C6-4945-9C2C-F359FF2CF795}"/>
              </a:ext>
            </a:extLst>
          </p:cNvPr>
          <p:cNvPicPr>
            <a:picLocks noChangeAspect="1"/>
          </p:cNvPicPr>
          <p:nvPr userDrawn="1"/>
        </p:nvPicPr>
        <p:blipFill>
          <a:blip r:embed="rId2"/>
          <a:stretch>
            <a:fillRect/>
          </a:stretch>
        </p:blipFill>
        <p:spPr>
          <a:xfrm>
            <a:off x="503237" y="3054540"/>
            <a:ext cx="4611635" cy="88544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3602" r="12960" b="13011"/>
          <a:stretch/>
        </p:blipFill>
        <p:spPr>
          <a:xfrm>
            <a:off x="-30163" y="-1"/>
            <a:ext cx="12466637" cy="7012483"/>
          </a:xfrm>
          <a:prstGeom prst="rect">
            <a:avLst/>
          </a:prstGeom>
        </p:spPr>
      </p:pic>
      <p:sp>
        <p:nvSpPr>
          <p:cNvPr id="2" name="Rectangle 1"/>
          <p:cNvSpPr/>
          <p:nvPr userDrawn="1"/>
        </p:nvSpPr>
        <p:spPr bwMode="auto">
          <a:xfrm>
            <a:off x="274638" y="2119163"/>
            <a:ext cx="6400800" cy="3664099"/>
          </a:xfrm>
          <a:prstGeom prst="rect">
            <a:avLst/>
          </a:prstGeom>
          <a:solidFill>
            <a:schemeClr val="bg1">
              <a:lumMod val="50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7"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descr="A close up of a sign&#10;&#10;Description automatically generated">
            <a:extLst>
              <a:ext uri="{FF2B5EF4-FFF2-40B4-BE49-F238E27FC236}">
                <a16:creationId xmlns:a16="http://schemas.microsoft.com/office/drawing/2014/main" id="{2DE7DD3E-B574-4B04-9AF6-AB7DE6AFB8BF}"/>
              </a:ext>
            </a:extLst>
          </p:cNvPr>
          <p:cNvPicPr>
            <a:picLocks noChangeAspect="1"/>
          </p:cNvPicPr>
          <p:nvPr userDrawn="1"/>
        </p:nvPicPr>
        <p:blipFill>
          <a:blip r:embed="rId3"/>
          <a:stretch>
            <a:fillRect/>
          </a:stretch>
        </p:blipFill>
        <p:spPr>
          <a:xfrm>
            <a:off x="350837" y="6061570"/>
            <a:ext cx="3505200" cy="672603"/>
          </a:xfrm>
          <a:prstGeom prst="rect">
            <a:avLst/>
          </a:prstGeom>
        </p:spPr>
      </p:pic>
    </p:spTree>
    <p:extLst>
      <p:ext uri="{BB962C8B-B14F-4D97-AF65-F5344CB8AC3E}">
        <p14:creationId xmlns:p14="http://schemas.microsoft.com/office/powerpoint/2010/main" val="386550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90AD-F3F7-4036-8C1F-2E2C94BC2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40561D-FF98-4E02-B11E-170C3C5F60B9}"/>
              </a:ext>
            </a:extLst>
          </p:cNvPr>
          <p:cNvSpPr>
            <a:spLocks noGrp="1"/>
          </p:cNvSpPr>
          <p:nvPr>
            <p:ph sz="half" idx="1"/>
          </p:nvPr>
        </p:nvSpPr>
        <p:spPr>
          <a:xfrm>
            <a:off x="855008"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00BB12-840B-4D96-AB6A-E2DC5E3E6F66}"/>
              </a:ext>
            </a:extLst>
          </p:cNvPr>
          <p:cNvSpPr>
            <a:spLocks noGrp="1"/>
          </p:cNvSpPr>
          <p:nvPr>
            <p:ph sz="half" idx="2"/>
          </p:nvPr>
        </p:nvSpPr>
        <p:spPr>
          <a:xfrm>
            <a:off x="6295965"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315414-3AC2-46FC-BD9B-A84041F9F9FB}"/>
              </a:ext>
            </a:extLst>
          </p:cNvPr>
          <p:cNvSpPr>
            <a:spLocks noGrp="1"/>
          </p:cNvSpPr>
          <p:nvPr>
            <p:ph type="dt" sz="half" idx="10"/>
          </p:nvPr>
        </p:nvSpPr>
        <p:spPr/>
        <p:txBody>
          <a:bodyPr/>
          <a:lstStyle/>
          <a:p>
            <a:fld id="{A5F3833A-256D-4E5C-83DE-CF5925835ACD}" type="datetimeFigureOut">
              <a:rPr lang="en-US" smtClean="0"/>
              <a:t>4/21/2022</a:t>
            </a:fld>
            <a:endParaRPr lang="en-US"/>
          </a:p>
        </p:txBody>
      </p:sp>
      <p:sp>
        <p:nvSpPr>
          <p:cNvPr id="6" name="Footer Placeholder 5">
            <a:extLst>
              <a:ext uri="{FF2B5EF4-FFF2-40B4-BE49-F238E27FC236}">
                <a16:creationId xmlns:a16="http://schemas.microsoft.com/office/drawing/2014/main" id="{72025DA6-2CAD-4DD6-8FC8-E3045EC29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A7445B-6F12-4B62-8225-71E81E1A938B}"/>
              </a:ext>
            </a:extLst>
          </p:cNvPr>
          <p:cNvSpPr>
            <a:spLocks noGrp="1"/>
          </p:cNvSpPr>
          <p:nvPr>
            <p:ph type="sldNum" sz="quarter" idx="12"/>
          </p:nvPr>
        </p:nvSpPr>
        <p:spPr/>
        <p:txBody>
          <a:bodyPr/>
          <a:lstStyle/>
          <a:p>
            <a:fld id="{58C2C339-E517-4FDC-B7AB-82F52C3A1CD9}" type="slidenum">
              <a:rPr lang="en-US" smtClean="0"/>
              <a:t>‹#›</a:t>
            </a:fld>
            <a:endParaRPr lang="en-US"/>
          </a:p>
        </p:txBody>
      </p:sp>
    </p:spTree>
    <p:extLst>
      <p:ext uri="{BB962C8B-B14F-4D97-AF65-F5344CB8AC3E}">
        <p14:creationId xmlns:p14="http://schemas.microsoft.com/office/powerpoint/2010/main" val="90857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descr="A close up of a sign&#10;&#10;Description automatically generated">
            <a:extLst>
              <a:ext uri="{FF2B5EF4-FFF2-40B4-BE49-F238E27FC236}">
                <a16:creationId xmlns:a16="http://schemas.microsoft.com/office/drawing/2014/main" id="{04B8DBDA-4299-4C08-97F3-684D7F5BA7A4}"/>
              </a:ext>
            </a:extLst>
          </p:cNvPr>
          <p:cNvPicPr>
            <a:picLocks noChangeAspect="1"/>
          </p:cNvPicPr>
          <p:nvPr userDrawn="1"/>
        </p:nvPicPr>
        <p:blipFill>
          <a:blip r:embed="rId2"/>
          <a:stretch>
            <a:fillRect/>
          </a:stretch>
        </p:blipFill>
        <p:spPr>
          <a:xfrm>
            <a:off x="263588" y="373062"/>
            <a:ext cx="3571836" cy="68580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00000">
                      <a:schemeClr val="tx1"/>
                    </a:gs>
                    <a:gs pos="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marL="342900" indent="-342900">
              <a:buSzPct val="60000"/>
              <a:buFontTx/>
              <a:buBlip>
                <a:blip r:embed="rId2"/>
              </a:buBlip>
              <a:defRPr sz="4000">
                <a:gradFill>
                  <a:gsLst>
                    <a:gs pos="100000">
                      <a:schemeClr val="tx1"/>
                    </a:gs>
                    <a:gs pos="0">
                      <a:schemeClr val="tx1"/>
                    </a:gs>
                  </a:gsLst>
                  <a:lin ang="5400000" scaled="0"/>
                </a:gradFill>
              </a:defRPr>
            </a:lvl1pPr>
            <a:lvl2pPr marL="584200" indent="-241300">
              <a:buSzPct val="75000"/>
              <a:buFontTx/>
              <a:buBlip>
                <a:blip r:embed="rId2"/>
              </a:buBlip>
              <a:defRPr/>
            </a:lvl2pPr>
            <a:lvl3pPr marL="800100" indent="-228600">
              <a:buSzPct val="75000"/>
              <a:buFontTx/>
              <a:buBlip>
                <a:blip r:embed="rId2"/>
              </a:buBlip>
              <a:defRPr/>
            </a:lvl3pPr>
            <a:lvl4pPr marL="1028700" indent="-228600">
              <a:buSzPct val="75000"/>
              <a:buFontTx/>
              <a:buBlip>
                <a:blip r:embed="rId2"/>
              </a:buBlip>
              <a:defRPr/>
            </a:lvl4pPr>
            <a:lvl5pPr marL="1257300" indent="-228600">
              <a:buSzPct val="75000"/>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482581"/>
                </a:solidFill>
              </a:defRPr>
            </a:lvl1p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marL="342900" indent="-342900">
              <a:buSzPct val="60000"/>
              <a:buFontTx/>
              <a:buBlip>
                <a:blip r:embed="rId2"/>
              </a:buBlip>
              <a:defRPr sz="4000"/>
            </a:lvl1pPr>
            <a:lvl2pPr marL="584200" indent="-241300">
              <a:buSzPct val="75000"/>
              <a:buFontTx/>
              <a:buBlip>
                <a:blip r:embed="rId2"/>
              </a:buBlip>
              <a:defRPr/>
            </a:lvl2pPr>
            <a:lvl3pPr marL="800100" indent="-228600">
              <a:buSzPct val="75000"/>
              <a:buFontTx/>
              <a:buBlip>
                <a:blip r:embed="rId2"/>
              </a:buBlip>
              <a:defRPr/>
            </a:lvl3pPr>
            <a:lvl4pPr marL="1028700" indent="-228600">
              <a:buSzPct val="75000"/>
              <a:buFontTx/>
              <a:buBlip>
                <a:blip r:embed="rId2"/>
              </a:buBlip>
              <a:defRPr/>
            </a:lvl4pPr>
            <a:lvl5pPr marL="1257300" indent="-228600">
              <a:buSzPct val="75000"/>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482581"/>
                </a:solidFill>
              </a:defRPr>
            </a:lvl1p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00000">
                      <a:schemeClr val="tx1"/>
                    </a:gs>
                    <a:gs pos="0">
                      <a:schemeClr val="tx1"/>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00000">
                      <a:schemeClr val="tx1"/>
                    </a:gs>
                    <a:gs pos="0">
                      <a:schemeClr val="tx1"/>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4" r:id="rId3"/>
    <p:sldLayoutId id="2147484236"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250" r:id="rId15"/>
    <p:sldLayoutId id="2147484264" r:id="rId16"/>
    <p:sldLayoutId id="2147484251" r:id="rId17"/>
    <p:sldLayoutId id="2147484252" r:id="rId18"/>
    <p:sldLayoutId id="2147484309"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10"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rgbClr val="9ACE1D">
              <a:alpha val="30196"/>
            </a:srgbClr>
          </a:solidFill>
        </p:spPr>
        <p:txBody>
          <a:bodyPr/>
          <a:lstStyle/>
          <a:p>
            <a:r>
              <a:rPr lang="en-US" sz="4400" dirty="0"/>
              <a:t>Adaptive Card Extensions Design Sample Gallery</a:t>
            </a:r>
          </a:p>
        </p:txBody>
      </p:sp>
      <p:sp>
        <p:nvSpPr>
          <p:cNvPr id="5" name="Text Placeholder 4"/>
          <p:cNvSpPr>
            <a:spLocks noGrp="1"/>
          </p:cNvSpPr>
          <p:nvPr>
            <p:ph type="body" sz="quarter" idx="14"/>
          </p:nvPr>
        </p:nvSpPr>
        <p:spPr>
          <a:xfrm>
            <a:off x="273050" y="4259261"/>
            <a:ext cx="6402388" cy="1524001"/>
          </a:xfrm>
          <a:solidFill>
            <a:srgbClr val="9ACE1D">
              <a:alpha val="30196"/>
            </a:srgbClr>
          </a:solidFill>
        </p:spPr>
        <p:txBody>
          <a:bodyPr/>
          <a:lstStyle/>
          <a:p>
            <a:r>
              <a:rPr lang="en-US" dirty="0"/>
              <a:t>Derek Cash-Peterson </a:t>
            </a:r>
            <a:r>
              <a:rPr lang="en-US" sz="2400" dirty="0"/>
              <a:t>(he/him)</a:t>
            </a:r>
          </a:p>
        </p:txBody>
      </p:sp>
    </p:spTree>
    <p:extLst>
      <p:ext uri="{BB962C8B-B14F-4D97-AF65-F5344CB8AC3E}">
        <p14:creationId xmlns:p14="http://schemas.microsoft.com/office/powerpoint/2010/main" val="40293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B423CD-4FB9-43D7-B24E-3DBE82E45E04}"/>
              </a:ext>
            </a:extLst>
          </p:cNvPr>
          <p:cNvPicPr>
            <a:picLocks noChangeAspect="1"/>
          </p:cNvPicPr>
          <p:nvPr/>
        </p:nvPicPr>
        <p:blipFill>
          <a:blip r:embed="rId3"/>
          <a:srcRect/>
          <a:stretch/>
        </p:blipFill>
        <p:spPr>
          <a:xfrm>
            <a:off x="8278784" y="2097491"/>
            <a:ext cx="3012682" cy="2999971"/>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1B303312-1692-48B2-872E-FC4F53C4259E}"/>
              </a:ext>
            </a:extLst>
          </p:cNvPr>
          <p:cNvPicPr>
            <a:picLocks noChangeAspect="1"/>
          </p:cNvPicPr>
          <p:nvPr/>
        </p:nvPicPr>
        <p:blipFill>
          <a:blip r:embed="rId4"/>
          <a:stretch>
            <a:fillRect/>
          </a:stretch>
        </p:blipFill>
        <p:spPr>
          <a:xfrm>
            <a:off x="7894637" y="1211262"/>
            <a:ext cx="3657600" cy="698500"/>
          </a:xfrm>
          <a:prstGeom prst="rect">
            <a:avLst/>
          </a:prstGeom>
        </p:spPr>
      </p:pic>
      <p:sp>
        <p:nvSpPr>
          <p:cNvPr id="13" name="Rectangle 12">
            <a:extLst>
              <a:ext uri="{FF2B5EF4-FFF2-40B4-BE49-F238E27FC236}">
                <a16:creationId xmlns:a16="http://schemas.microsoft.com/office/drawing/2014/main" id="{9FBB860A-84D4-FA4A-85F5-76A22B348D8B}"/>
              </a:ext>
            </a:extLst>
          </p:cNvPr>
          <p:cNvSpPr/>
          <p:nvPr/>
        </p:nvSpPr>
        <p:spPr bwMode="auto">
          <a:xfrm>
            <a:off x="1764" y="497"/>
            <a:ext cx="6487447" cy="6993533"/>
          </a:xfrm>
          <a:prstGeom prst="rect">
            <a:avLst/>
          </a:prstGeom>
          <a:solidFill>
            <a:srgbClr val="482581"/>
          </a:solidFill>
          <a:ln>
            <a:solidFill>
              <a:srgbClr val="48258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Content Placeholder 4">
            <a:extLst>
              <a:ext uri="{FF2B5EF4-FFF2-40B4-BE49-F238E27FC236}">
                <a16:creationId xmlns:a16="http://schemas.microsoft.com/office/drawing/2014/main" id="{E2B80AC0-4A10-4043-9485-1EA887D8AF5B}"/>
              </a:ext>
            </a:extLst>
          </p:cNvPr>
          <p:cNvSpPr txBox="1">
            <a:spLocks/>
          </p:cNvSpPr>
          <p:nvPr/>
        </p:nvSpPr>
        <p:spPr>
          <a:xfrm>
            <a:off x="321284" y="869106"/>
            <a:ext cx="6326126" cy="5256309"/>
          </a:xfrm>
          <a:prstGeom prst="rect">
            <a:avLst/>
          </a:prstGeom>
          <a:noFill/>
        </p:spPr>
        <p:txBody>
          <a:bodyPr vert="horz" lIns="0" tIns="45706" rIns="0" bIns="45706"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defTabSz="914049">
              <a:spcBef>
                <a:spcPts val="1198"/>
              </a:spcBef>
              <a:buClr>
                <a:srgbClr val="D2D37C"/>
              </a:buClr>
              <a:buNone/>
              <a:defRPr/>
            </a:pPr>
            <a:r>
              <a:rPr lang="en-US" sz="4400" dirty="0">
                <a:solidFill>
                  <a:schemeClr val="bg1"/>
                </a:solidFill>
                <a:latin typeface="Segoe UI"/>
              </a:rPr>
              <a:t>Derek Cash-Peterson</a:t>
            </a:r>
            <a:br>
              <a:rPr lang="en-US" sz="4750" dirty="0">
                <a:solidFill>
                  <a:schemeClr val="bg1"/>
                </a:solidFill>
                <a:latin typeface="Segoe UI"/>
                <a:cs typeface="Segoe UI"/>
              </a:rPr>
            </a:br>
            <a:r>
              <a:rPr lang="en-US" i="1" dirty="0">
                <a:solidFill>
                  <a:srgbClr val="9ACE1D"/>
                </a:solidFill>
                <a:latin typeface="Segoe UI"/>
              </a:rPr>
              <a:t>Principal Architect</a:t>
            </a:r>
            <a:endParaRPr lang="en-US" i="1" dirty="0">
              <a:solidFill>
                <a:srgbClr val="9ACE1D"/>
              </a:solidFill>
              <a:latin typeface="Segoe UI"/>
              <a:cs typeface="Segoe UI"/>
            </a:endParaRPr>
          </a:p>
          <a:p>
            <a:pPr marL="0" indent="0">
              <a:lnSpc>
                <a:spcPct val="150000"/>
              </a:lnSpc>
              <a:spcBef>
                <a:spcPts val="2400"/>
              </a:spcBef>
              <a:buNone/>
              <a:defRPr/>
            </a:pPr>
            <a:r>
              <a:rPr lang="en-US" dirty="0">
                <a:solidFill>
                  <a:schemeClr val="bg1"/>
                </a:solidFill>
                <a:latin typeface="Segoe UI"/>
                <a:cs typeface="Segoe UI"/>
              </a:rPr>
              <a:t>20+ Years Experience with SharePoint</a:t>
            </a:r>
            <a:br>
              <a:rPr lang="en-US" dirty="0">
                <a:solidFill>
                  <a:schemeClr val="bg1"/>
                </a:solidFill>
                <a:latin typeface="Segoe UI"/>
                <a:cs typeface="Segoe UI"/>
              </a:rPr>
            </a:br>
            <a:r>
              <a:rPr lang="en-US" dirty="0">
                <a:solidFill>
                  <a:schemeClr val="bg1"/>
                </a:solidFill>
                <a:latin typeface="Segoe UI"/>
                <a:cs typeface="Segoe UI"/>
              </a:rPr>
              <a:t>Microsoft MVP/PnP Team Member</a:t>
            </a:r>
            <a:br>
              <a:rPr lang="en-US" dirty="0">
                <a:solidFill>
                  <a:schemeClr val="bg1"/>
                </a:solidFill>
                <a:latin typeface="Segoe UI"/>
                <a:cs typeface="Segoe UI"/>
              </a:rPr>
            </a:br>
            <a:r>
              <a:rPr lang="en-US" dirty="0">
                <a:solidFill>
                  <a:schemeClr val="bg1"/>
                </a:solidFill>
                <a:cs typeface="Segoe UI"/>
              </a:rPr>
              <a:t>Specialist in UX Design/Branding and Development MSFT </a:t>
            </a:r>
            <a:r>
              <a:rPr lang="en-US" dirty="0">
                <a:solidFill>
                  <a:schemeClr val="bg1"/>
                </a:solidFill>
                <a:latin typeface="Segoe UI"/>
                <a:cs typeface="Segoe UI"/>
              </a:rPr>
              <a:t>Learning Pathways Co-Maintainer</a:t>
            </a:r>
            <a:br>
              <a:rPr lang="en-US" dirty="0">
                <a:solidFill>
                  <a:schemeClr val="bg1"/>
                </a:solidFill>
                <a:latin typeface="Segoe UI"/>
                <a:cs typeface="Segoe UI"/>
              </a:rPr>
            </a:br>
            <a:r>
              <a:rPr lang="en-US" dirty="0">
                <a:solidFill>
                  <a:schemeClr val="bg1"/>
                </a:solidFill>
                <a:latin typeface="Segoe UI"/>
                <a:cs typeface="Segoe UI"/>
              </a:rPr>
              <a:t>SPFx ACEs Sample Repo Co-Maintainer</a:t>
            </a:r>
          </a:p>
          <a:p>
            <a:pPr marL="0" indent="0">
              <a:lnSpc>
                <a:spcPct val="150000"/>
              </a:lnSpc>
              <a:spcBef>
                <a:spcPts val="2400"/>
              </a:spcBef>
              <a:buNone/>
              <a:defRPr/>
            </a:pPr>
            <a:r>
              <a:rPr lang="nl-NL" dirty="0">
                <a:solidFill>
                  <a:schemeClr val="bg1"/>
                </a:solidFill>
                <a:latin typeface="Segoe UI"/>
                <a:cs typeface="Segoe UI"/>
              </a:rPr>
              <a:t>         </a:t>
            </a:r>
            <a:r>
              <a:rPr lang="nl-NL" dirty="0" err="1">
                <a:solidFill>
                  <a:schemeClr val="bg1"/>
                </a:solidFill>
                <a:latin typeface="Segoe UI"/>
                <a:cs typeface="Segoe UI"/>
              </a:rPr>
              <a:t>spdcp.com</a:t>
            </a:r>
            <a:endParaRPr lang="nl-NL" dirty="0">
              <a:solidFill>
                <a:schemeClr val="bg1"/>
              </a:solidFill>
              <a:latin typeface="Segoe UI"/>
              <a:cs typeface="Segoe UI"/>
            </a:endParaRPr>
          </a:p>
          <a:p>
            <a:pPr>
              <a:spcAft>
                <a:spcPts val="600"/>
              </a:spcAft>
              <a:buClr>
                <a:srgbClr val="D2D37C"/>
              </a:buClr>
              <a:defRPr/>
            </a:pPr>
            <a:r>
              <a:rPr lang="nl-NL" dirty="0">
                <a:solidFill>
                  <a:schemeClr val="bg1"/>
                </a:solidFill>
                <a:latin typeface="Segoe UI"/>
                <a:cs typeface="Segoe UI"/>
              </a:rPr>
              <a:t>        </a:t>
            </a:r>
            <a:r>
              <a:rPr lang="nl-NL" dirty="0" err="1">
                <a:solidFill>
                  <a:schemeClr val="bg1"/>
                </a:solidFill>
                <a:latin typeface="Segoe UI"/>
                <a:cs typeface="Segoe UI"/>
              </a:rPr>
              <a:t>l</a:t>
            </a:r>
            <a:r>
              <a:rPr lang="nl-NL" dirty="0" err="1">
                <a:solidFill>
                  <a:srgbClr val="FFFFFF"/>
                </a:solidFill>
                <a:latin typeface="Segoe UI"/>
              </a:rPr>
              <a:t>inkedin.com</a:t>
            </a:r>
            <a:r>
              <a:rPr lang="nl-NL" dirty="0">
                <a:solidFill>
                  <a:srgbClr val="FFFFFF"/>
                </a:solidFill>
                <a:latin typeface="Segoe UI"/>
              </a:rPr>
              <a:t>/in/</a:t>
            </a:r>
            <a:r>
              <a:rPr lang="nl-NL" dirty="0" err="1">
                <a:solidFill>
                  <a:schemeClr val="bg1"/>
                </a:solidFill>
                <a:latin typeface="Segoe UI"/>
                <a:cs typeface="Segoe UI"/>
              </a:rPr>
              <a:t>dcashpeterson</a:t>
            </a:r>
            <a:endParaRPr lang="en-US" dirty="0">
              <a:solidFill>
                <a:schemeClr val="bg1"/>
              </a:solidFill>
              <a:latin typeface="Segoe UI"/>
              <a:cs typeface="Segoe UI"/>
            </a:endParaRPr>
          </a:p>
          <a:p>
            <a:pPr marL="90805" indent="-90805" defTabSz="914049">
              <a:spcBef>
                <a:spcPts val="1198"/>
              </a:spcBef>
              <a:spcAft>
                <a:spcPts val="600"/>
              </a:spcAft>
              <a:buClr>
                <a:srgbClr val="D2D37C"/>
              </a:buClr>
              <a:defRPr/>
            </a:pPr>
            <a:r>
              <a:rPr lang="nl-NL" dirty="0">
                <a:solidFill>
                  <a:schemeClr val="bg1"/>
                </a:solidFill>
                <a:latin typeface="Segoe UI"/>
                <a:cs typeface="Segoe UI"/>
              </a:rPr>
              <a:t>       @</a:t>
            </a:r>
            <a:r>
              <a:rPr lang="en-US" dirty="0" err="1">
                <a:solidFill>
                  <a:schemeClr val="bg1"/>
                </a:solidFill>
                <a:latin typeface="Segoe UI"/>
                <a:cs typeface="Segoe UI"/>
              </a:rPr>
              <a:t>spdcp</a:t>
            </a:r>
          </a:p>
          <a:p>
            <a:pPr marL="90805" indent="-90805" defTabSz="914049">
              <a:spcBef>
                <a:spcPts val="1198"/>
              </a:spcBef>
              <a:buClr>
                <a:srgbClr val="D2D37C"/>
              </a:buClr>
              <a:defRPr/>
            </a:pPr>
            <a:endParaRPr lang="en-US" dirty="0">
              <a:solidFill>
                <a:sysClr val="windowText" lastClr="000000">
                  <a:lumMod val="75000"/>
                  <a:lumOff val="25000"/>
                </a:sysClr>
              </a:solidFill>
              <a:latin typeface="Calibri" panose="020F0502020204030204"/>
              <a:cs typeface="Calibri" panose="020F0502020204030204"/>
            </a:endParaRPr>
          </a:p>
          <a:p>
            <a:pPr marL="90805" indent="-90805" defTabSz="914049">
              <a:spcBef>
                <a:spcPts val="1198"/>
              </a:spcBef>
              <a:buClr>
                <a:srgbClr val="D2D37C"/>
              </a:buClr>
              <a:defRPr/>
            </a:pPr>
            <a:endParaRPr lang="en-US" dirty="0">
              <a:solidFill>
                <a:sysClr val="windowText" lastClr="000000">
                  <a:lumMod val="75000"/>
                  <a:lumOff val="25000"/>
                </a:sysClr>
              </a:solidFill>
              <a:latin typeface="Calibri" panose="020F0502020204030204"/>
              <a:cs typeface="Calibri" panose="020F0502020204030204"/>
            </a:endParaRPr>
          </a:p>
        </p:txBody>
      </p:sp>
      <p:pic>
        <p:nvPicPr>
          <p:cNvPr id="20" name="Picture 19">
            <a:extLst>
              <a:ext uri="{FF2B5EF4-FFF2-40B4-BE49-F238E27FC236}">
                <a16:creationId xmlns:a16="http://schemas.microsoft.com/office/drawing/2014/main" id="{DA136B18-9604-6343-9863-C309CCD62610}"/>
              </a:ext>
            </a:extLst>
          </p:cNvPr>
          <p:cNvPicPr>
            <a:picLocks noChangeAspect="1"/>
          </p:cNvPicPr>
          <p:nvPr/>
        </p:nvPicPr>
        <p:blipFill>
          <a:blip r:embed="rId5"/>
          <a:stretch>
            <a:fillRect/>
          </a:stretch>
        </p:blipFill>
        <p:spPr>
          <a:xfrm>
            <a:off x="379341" y="5345286"/>
            <a:ext cx="342802" cy="337906"/>
          </a:xfrm>
          <a:prstGeom prst="rect">
            <a:avLst/>
          </a:prstGeom>
        </p:spPr>
      </p:pic>
      <p:pic>
        <p:nvPicPr>
          <p:cNvPr id="21" name="Picture 20">
            <a:extLst>
              <a:ext uri="{FF2B5EF4-FFF2-40B4-BE49-F238E27FC236}">
                <a16:creationId xmlns:a16="http://schemas.microsoft.com/office/drawing/2014/main" id="{6247E52A-6E29-864B-B47A-8053E765805D}"/>
              </a:ext>
            </a:extLst>
          </p:cNvPr>
          <p:cNvPicPr>
            <a:picLocks noChangeAspect="1"/>
          </p:cNvPicPr>
          <p:nvPr/>
        </p:nvPicPr>
        <p:blipFill>
          <a:blip r:embed="rId6"/>
          <a:stretch>
            <a:fillRect/>
          </a:stretch>
        </p:blipFill>
        <p:spPr>
          <a:xfrm>
            <a:off x="379340" y="5915651"/>
            <a:ext cx="347372" cy="277995"/>
          </a:xfrm>
          <a:prstGeom prst="rect">
            <a:avLst/>
          </a:prstGeom>
        </p:spPr>
      </p:pic>
      <p:pic>
        <p:nvPicPr>
          <p:cNvPr id="24" name="Picture 23">
            <a:extLst>
              <a:ext uri="{FF2B5EF4-FFF2-40B4-BE49-F238E27FC236}">
                <a16:creationId xmlns:a16="http://schemas.microsoft.com/office/drawing/2014/main" id="{961494C8-B5FE-DC4B-92FB-E3DFB52F5220}"/>
              </a:ext>
            </a:extLst>
          </p:cNvPr>
          <p:cNvPicPr>
            <a:picLocks noChangeAspect="1"/>
          </p:cNvPicPr>
          <p:nvPr/>
        </p:nvPicPr>
        <p:blipFill>
          <a:blip r:embed="rId7"/>
          <a:srcRect/>
          <a:stretch/>
        </p:blipFill>
        <p:spPr>
          <a:xfrm>
            <a:off x="8276494" y="2097491"/>
            <a:ext cx="2999972" cy="2999972"/>
          </a:xfrm>
          <a:prstGeom prst="ellipse">
            <a:avLst/>
          </a:prstGeom>
          <a:ln>
            <a:noFill/>
          </a:ln>
          <a:effectLst>
            <a:softEdge rad="112500"/>
          </a:effectLst>
        </p:spPr>
      </p:pic>
      <p:pic>
        <p:nvPicPr>
          <p:cNvPr id="22" name="Picture 21">
            <a:extLst>
              <a:ext uri="{FF2B5EF4-FFF2-40B4-BE49-F238E27FC236}">
                <a16:creationId xmlns:a16="http://schemas.microsoft.com/office/drawing/2014/main" id="{27B962F4-0B91-7D45-BE10-B6540699569A}"/>
              </a:ext>
            </a:extLst>
          </p:cNvPr>
          <p:cNvPicPr>
            <a:picLocks noChangeAspect="1"/>
          </p:cNvPicPr>
          <p:nvPr/>
        </p:nvPicPr>
        <p:blipFill>
          <a:blip r:embed="rId8"/>
          <a:stretch>
            <a:fillRect/>
          </a:stretch>
        </p:blipFill>
        <p:spPr>
          <a:xfrm>
            <a:off x="379340" y="4847446"/>
            <a:ext cx="347372" cy="342410"/>
          </a:xfrm>
          <a:prstGeom prst="rect">
            <a:avLst/>
          </a:prstGeom>
        </p:spPr>
      </p:pic>
      <p:pic>
        <p:nvPicPr>
          <p:cNvPr id="23" name="Picture 22" descr="Text&#10;&#10;Description automatically generated">
            <a:extLst>
              <a:ext uri="{FF2B5EF4-FFF2-40B4-BE49-F238E27FC236}">
                <a16:creationId xmlns:a16="http://schemas.microsoft.com/office/drawing/2014/main" id="{A5E3E1F6-1EF0-0B4E-B959-E86EFC1B70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0809" y="1535538"/>
            <a:ext cx="520734" cy="547439"/>
          </a:xfrm>
          <a:prstGeom prst="rect">
            <a:avLst/>
          </a:prstGeom>
        </p:spPr>
      </p:pic>
      <p:pic>
        <p:nvPicPr>
          <p:cNvPr id="4" name="Picture 3" descr="Application&#10;&#10;Description automatically generated with low confidence">
            <a:extLst>
              <a:ext uri="{FF2B5EF4-FFF2-40B4-BE49-F238E27FC236}">
                <a16:creationId xmlns:a16="http://schemas.microsoft.com/office/drawing/2014/main" id="{0FAFCBB9-CEFD-544D-8698-9C6AC6D74B14}"/>
              </a:ext>
            </a:extLst>
          </p:cNvPr>
          <p:cNvPicPr>
            <a:picLocks noChangeAspect="1"/>
          </p:cNvPicPr>
          <p:nvPr/>
        </p:nvPicPr>
        <p:blipFill>
          <a:blip r:embed="rId10"/>
          <a:stretch>
            <a:fillRect/>
          </a:stretch>
        </p:blipFill>
        <p:spPr>
          <a:xfrm>
            <a:off x="5589112" y="950895"/>
            <a:ext cx="520733" cy="520733"/>
          </a:xfrm>
          <a:prstGeom prst="rect">
            <a:avLst/>
          </a:prstGeom>
        </p:spPr>
      </p:pic>
    </p:spTree>
    <p:extLst>
      <p:ext uri="{BB962C8B-B14F-4D97-AF65-F5344CB8AC3E}">
        <p14:creationId xmlns:p14="http://schemas.microsoft.com/office/powerpoint/2010/main" val="1328145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7F3C62-3701-4DC1-BB13-3328FE68000E}"/>
              </a:ext>
            </a:extLst>
          </p:cNvPr>
          <p:cNvSpPr>
            <a:spLocks noGrp="1"/>
          </p:cNvSpPr>
          <p:nvPr>
            <p:ph type="body" sz="quarter" idx="10"/>
          </p:nvPr>
        </p:nvSpPr>
        <p:spPr>
          <a:xfrm>
            <a:off x="274638" y="1212849"/>
            <a:ext cx="11887200" cy="4296561"/>
          </a:xfrm>
        </p:spPr>
        <p:txBody>
          <a:bodyPr/>
          <a:lstStyle/>
          <a:p>
            <a:pPr>
              <a:spcAft>
                <a:spcPts val="1200"/>
              </a:spcAft>
            </a:pPr>
            <a:r>
              <a:rPr lang="en-US" sz="3200" dirty="0"/>
              <a:t>Provide examples for showing more visually appealing designs in the quick view</a:t>
            </a:r>
          </a:p>
          <a:p>
            <a:pPr>
              <a:spcAft>
                <a:spcPts val="1200"/>
              </a:spcAft>
            </a:pPr>
            <a:r>
              <a:rPr lang="en-US" sz="3200" dirty="0"/>
              <a:t>Provide a demo ready art of the possible to showcase Viva Connections</a:t>
            </a:r>
          </a:p>
          <a:p>
            <a:pPr>
              <a:spcAft>
                <a:spcPts val="1200"/>
              </a:spcAft>
            </a:pPr>
            <a:r>
              <a:rPr lang="en-US" sz="3200" dirty="0"/>
              <a:t>Provide an example of using built in functions to manipulate data. </a:t>
            </a:r>
          </a:p>
          <a:p>
            <a:pPr>
              <a:spcAft>
                <a:spcPts val="1200"/>
              </a:spcAft>
            </a:pPr>
            <a:r>
              <a:rPr lang="en-US" sz="3200" dirty="0"/>
              <a:t>Provide an example of localization</a:t>
            </a:r>
          </a:p>
          <a:p>
            <a:pPr>
              <a:spcAft>
                <a:spcPts val="1200"/>
              </a:spcAft>
            </a:pPr>
            <a:r>
              <a:rPr lang="en-US" sz="3200" dirty="0"/>
              <a:t>Provide an example of how-to deep link from an ACE into Teams</a:t>
            </a:r>
          </a:p>
        </p:txBody>
      </p:sp>
      <p:sp>
        <p:nvSpPr>
          <p:cNvPr id="3" name="Title 2">
            <a:extLst>
              <a:ext uri="{FF2B5EF4-FFF2-40B4-BE49-F238E27FC236}">
                <a16:creationId xmlns:a16="http://schemas.microsoft.com/office/drawing/2014/main" id="{F0A3AE65-E55D-4FF8-987D-291E5045BDAA}"/>
              </a:ext>
            </a:extLst>
          </p:cNvPr>
          <p:cNvSpPr>
            <a:spLocks noGrp="1"/>
          </p:cNvSpPr>
          <p:nvPr>
            <p:ph type="title"/>
          </p:nvPr>
        </p:nvSpPr>
        <p:spPr/>
        <p:txBody>
          <a:bodyPr/>
          <a:lstStyle/>
          <a:p>
            <a:r>
              <a:rPr lang="en-US" dirty="0"/>
              <a:t>Goals</a:t>
            </a:r>
          </a:p>
        </p:txBody>
      </p:sp>
      <p:sp>
        <p:nvSpPr>
          <p:cNvPr id="7" name="TextBox 6">
            <a:extLst>
              <a:ext uri="{FF2B5EF4-FFF2-40B4-BE49-F238E27FC236}">
                <a16:creationId xmlns:a16="http://schemas.microsoft.com/office/drawing/2014/main" id="{A52A0012-145C-4D5D-879E-9510DCB0400A}"/>
              </a:ext>
            </a:extLst>
          </p:cNvPr>
          <p:cNvSpPr txBox="1"/>
          <p:nvPr/>
        </p:nvSpPr>
        <p:spPr>
          <a:xfrm>
            <a:off x="7463210" y="6461979"/>
            <a:ext cx="4973265" cy="430887"/>
          </a:xfrm>
          <a:prstGeom prst="rect">
            <a:avLst/>
          </a:prstGeom>
          <a:noFill/>
        </p:spPr>
        <p:txBody>
          <a:bodyPr wrap="square">
            <a:spAutoFit/>
          </a:bodyPr>
          <a:lstStyle/>
          <a:p>
            <a:r>
              <a:rPr lang="en-US" sz="1100">
                <a:solidFill>
                  <a:schemeClr val="bg1"/>
                </a:solidFill>
              </a:rPr>
              <a:t>Source of questions: </a:t>
            </a:r>
            <a:r>
              <a:rPr lang="en-US" sz="1100" i="1">
                <a:solidFill>
                  <a:schemeClr val="bg1"/>
                </a:solidFill>
                <a:effectLst/>
              </a:rPr>
              <a:t>Inspired: How the Best Companies Create Technology-Powered Products and Services</a:t>
            </a:r>
            <a:r>
              <a:rPr lang="en-US" sz="1100">
                <a:solidFill>
                  <a:schemeClr val="bg1"/>
                </a:solidFill>
                <a:effectLst/>
              </a:rPr>
              <a:t>, by Marty </a:t>
            </a:r>
            <a:r>
              <a:rPr lang="en-US" sz="1100" err="1">
                <a:solidFill>
                  <a:schemeClr val="bg1"/>
                </a:solidFill>
                <a:effectLst/>
              </a:rPr>
              <a:t>Cagan</a:t>
            </a:r>
            <a:r>
              <a:rPr lang="en-US" sz="1100">
                <a:solidFill>
                  <a:schemeClr val="bg1"/>
                </a:solidFill>
                <a:effectLst/>
              </a:rPr>
              <a:t>, Wiley, 2018, pp. 55.</a:t>
            </a:r>
            <a:endParaRPr lang="en-US" sz="1100">
              <a:solidFill>
                <a:schemeClr val="bg1"/>
              </a:solidFill>
            </a:endParaRPr>
          </a:p>
        </p:txBody>
      </p:sp>
    </p:spTree>
    <p:extLst>
      <p:ext uri="{BB962C8B-B14F-4D97-AF65-F5344CB8AC3E}">
        <p14:creationId xmlns:p14="http://schemas.microsoft.com/office/powerpoint/2010/main" val="382608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7F3C62-3701-4DC1-BB13-3328FE68000E}"/>
              </a:ext>
            </a:extLst>
          </p:cNvPr>
          <p:cNvSpPr>
            <a:spLocks noGrp="1"/>
          </p:cNvSpPr>
          <p:nvPr>
            <p:ph type="body" sz="quarter" idx="10"/>
          </p:nvPr>
        </p:nvSpPr>
        <p:spPr>
          <a:xfrm>
            <a:off x="274638" y="1212849"/>
            <a:ext cx="11887200" cy="3157788"/>
          </a:xfrm>
        </p:spPr>
        <p:txBody>
          <a:bodyPr/>
          <a:lstStyle/>
          <a:p>
            <a:pPr>
              <a:spcAft>
                <a:spcPts val="1200"/>
              </a:spcAft>
            </a:pPr>
            <a:r>
              <a:rPr lang="en-US" sz="3200" dirty="0"/>
              <a:t>12 Adaptive Card Extension examples in one solution</a:t>
            </a:r>
          </a:p>
          <a:p>
            <a:pPr>
              <a:spcAft>
                <a:spcPts val="1200"/>
              </a:spcAft>
            </a:pPr>
            <a:r>
              <a:rPr lang="en-US" sz="3200" dirty="0"/>
              <a:t>Personal app to serve as a gallery in Teams to showcase and education about Adaptive Card Extensions and surface deep links</a:t>
            </a:r>
          </a:p>
          <a:p>
            <a:pPr>
              <a:spcAft>
                <a:spcPts val="1200"/>
              </a:spcAft>
            </a:pPr>
            <a:r>
              <a:rPr lang="en-US" sz="3200" dirty="0"/>
              <a:t>Free app in Microsoft Store for no fuss installation in your tenant</a:t>
            </a:r>
          </a:p>
          <a:p>
            <a:pPr>
              <a:spcAft>
                <a:spcPts val="1200"/>
              </a:spcAft>
            </a:pPr>
            <a:r>
              <a:rPr lang="en-US" sz="3200" dirty="0"/>
              <a:t>Source code available for you to use</a:t>
            </a:r>
          </a:p>
        </p:txBody>
      </p:sp>
      <p:sp>
        <p:nvSpPr>
          <p:cNvPr id="3" name="Title 2">
            <a:extLst>
              <a:ext uri="{FF2B5EF4-FFF2-40B4-BE49-F238E27FC236}">
                <a16:creationId xmlns:a16="http://schemas.microsoft.com/office/drawing/2014/main" id="{F0A3AE65-E55D-4FF8-987D-291E5045BDAA}"/>
              </a:ext>
            </a:extLst>
          </p:cNvPr>
          <p:cNvSpPr>
            <a:spLocks noGrp="1"/>
          </p:cNvSpPr>
          <p:nvPr>
            <p:ph type="title"/>
          </p:nvPr>
        </p:nvSpPr>
        <p:spPr/>
        <p:txBody>
          <a:bodyPr/>
          <a:lstStyle/>
          <a:p>
            <a:r>
              <a:rPr lang="en-US" dirty="0"/>
              <a:t>Solution Components</a:t>
            </a:r>
          </a:p>
        </p:txBody>
      </p:sp>
      <p:sp>
        <p:nvSpPr>
          <p:cNvPr id="7" name="TextBox 6">
            <a:extLst>
              <a:ext uri="{FF2B5EF4-FFF2-40B4-BE49-F238E27FC236}">
                <a16:creationId xmlns:a16="http://schemas.microsoft.com/office/drawing/2014/main" id="{A52A0012-145C-4D5D-879E-9510DCB0400A}"/>
              </a:ext>
            </a:extLst>
          </p:cNvPr>
          <p:cNvSpPr txBox="1"/>
          <p:nvPr/>
        </p:nvSpPr>
        <p:spPr>
          <a:xfrm>
            <a:off x="7463210" y="6461979"/>
            <a:ext cx="4973265" cy="430887"/>
          </a:xfrm>
          <a:prstGeom prst="rect">
            <a:avLst/>
          </a:prstGeom>
          <a:noFill/>
        </p:spPr>
        <p:txBody>
          <a:bodyPr wrap="square">
            <a:spAutoFit/>
          </a:bodyPr>
          <a:lstStyle/>
          <a:p>
            <a:r>
              <a:rPr lang="en-US" sz="1100">
                <a:solidFill>
                  <a:schemeClr val="bg1"/>
                </a:solidFill>
              </a:rPr>
              <a:t>Source of questions: </a:t>
            </a:r>
            <a:r>
              <a:rPr lang="en-US" sz="1100" i="1">
                <a:solidFill>
                  <a:schemeClr val="bg1"/>
                </a:solidFill>
                <a:effectLst/>
              </a:rPr>
              <a:t>Inspired: How the Best Companies Create Technology-Powered Products and Services</a:t>
            </a:r>
            <a:r>
              <a:rPr lang="en-US" sz="1100">
                <a:solidFill>
                  <a:schemeClr val="bg1"/>
                </a:solidFill>
                <a:effectLst/>
              </a:rPr>
              <a:t>, by Marty </a:t>
            </a:r>
            <a:r>
              <a:rPr lang="en-US" sz="1100" err="1">
                <a:solidFill>
                  <a:schemeClr val="bg1"/>
                </a:solidFill>
                <a:effectLst/>
              </a:rPr>
              <a:t>Cagan</a:t>
            </a:r>
            <a:r>
              <a:rPr lang="en-US" sz="1100">
                <a:solidFill>
                  <a:schemeClr val="bg1"/>
                </a:solidFill>
                <a:effectLst/>
              </a:rPr>
              <a:t>, Wiley, 2018, pp. 55.</a:t>
            </a:r>
            <a:endParaRPr lang="en-US" sz="1100">
              <a:solidFill>
                <a:schemeClr val="bg1"/>
              </a:solidFill>
            </a:endParaRPr>
          </a:p>
        </p:txBody>
      </p:sp>
    </p:spTree>
    <p:extLst>
      <p:ext uri="{BB962C8B-B14F-4D97-AF65-F5344CB8AC3E}">
        <p14:creationId xmlns:p14="http://schemas.microsoft.com/office/powerpoint/2010/main" val="267075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260F-BC1A-ED4D-A428-AF66633956EB}"/>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463688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AdaptiveCardExtensionDesignGalleryDemo.mp4" descr="AdaptiveCardExtensionDesignGalleryDemo.mp4">
            <a:hlinkClick r:id="" action="ppaction://media"/>
            <a:extLst>
              <a:ext uri="{FF2B5EF4-FFF2-40B4-BE49-F238E27FC236}">
                <a16:creationId xmlns:a16="http://schemas.microsoft.com/office/drawing/2014/main" id="{6BAC010C-7619-6C70-F9FB-1D79012F05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8733" y="0"/>
            <a:ext cx="9050338" cy="6994525"/>
          </a:xfrm>
          <a:prstGeom prst="rect">
            <a:avLst/>
          </a:prstGeom>
        </p:spPr>
      </p:pic>
    </p:spTree>
    <p:extLst>
      <p:ext uri="{BB962C8B-B14F-4D97-AF65-F5344CB8AC3E}">
        <p14:creationId xmlns:p14="http://schemas.microsoft.com/office/powerpoint/2010/main" val="2437412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3331168"/>
          </a:xfrm>
        </p:spPr>
        <p:txBody>
          <a:bodyPr/>
          <a:lstStyle/>
          <a:p>
            <a:pPr>
              <a:lnSpc>
                <a:spcPct val="150000"/>
              </a:lnSpc>
            </a:pPr>
            <a:r>
              <a:rPr lang="en-US" sz="3400" dirty="0"/>
              <a:t>Source Code: https://</a:t>
            </a:r>
            <a:r>
              <a:rPr lang="en-US" sz="3400" dirty="0" err="1"/>
              <a:t>symp.info</a:t>
            </a:r>
            <a:r>
              <a:rPr lang="en-US" sz="3400" dirty="0"/>
              <a:t>/</a:t>
            </a:r>
            <a:r>
              <a:rPr lang="en-US" sz="3400" dirty="0" err="1"/>
              <a:t>ACEDesignGallery</a:t>
            </a:r>
            <a:endParaRPr lang="en-US" sz="3400" dirty="0"/>
          </a:p>
          <a:p>
            <a:pPr>
              <a:lnSpc>
                <a:spcPct val="150000"/>
              </a:lnSpc>
            </a:pPr>
            <a:r>
              <a:rPr lang="en-US" sz="3400"/>
              <a:t>App Store: </a:t>
            </a:r>
            <a:r>
              <a:rPr lang="en-US" sz="3400" dirty="0"/>
              <a:t>From App Catalog &gt; SharePoint Store &gt; Search Viva</a:t>
            </a:r>
            <a:br>
              <a:rPr lang="en-US" sz="3400" dirty="0"/>
            </a:br>
            <a:endParaRPr lang="en-US" sz="3400" dirty="0"/>
          </a:p>
        </p:txBody>
      </p:sp>
      <p:sp>
        <p:nvSpPr>
          <p:cNvPr id="17" name="Title 16"/>
          <p:cNvSpPr>
            <a:spLocks noGrp="1"/>
          </p:cNvSpPr>
          <p:nvPr>
            <p:ph type="title"/>
          </p:nvPr>
        </p:nvSpPr>
        <p:spPr/>
        <p:txBody>
          <a:bodyPr/>
          <a:lstStyle/>
          <a:p>
            <a:r>
              <a:rPr lang="en-US"/>
              <a:t>Resources</a:t>
            </a:r>
          </a:p>
        </p:txBody>
      </p:sp>
      <p:pic>
        <p:nvPicPr>
          <p:cNvPr id="2" name="Picture 1">
            <a:extLst>
              <a:ext uri="{FF2B5EF4-FFF2-40B4-BE49-F238E27FC236}">
                <a16:creationId xmlns:a16="http://schemas.microsoft.com/office/drawing/2014/main" id="{C5A346A5-A9EB-B5B6-0432-3C3E512C06AD}"/>
              </a:ext>
            </a:extLst>
          </p:cNvPr>
          <p:cNvPicPr>
            <a:picLocks noChangeAspect="1"/>
          </p:cNvPicPr>
          <p:nvPr/>
        </p:nvPicPr>
        <p:blipFill>
          <a:blip r:embed="rId3"/>
          <a:stretch>
            <a:fillRect/>
          </a:stretch>
        </p:blipFill>
        <p:spPr>
          <a:xfrm>
            <a:off x="3120571" y="3247974"/>
            <a:ext cx="8505371" cy="3451277"/>
          </a:xfrm>
          <a:prstGeom prst="rect">
            <a:avLst/>
          </a:prstGeom>
        </p:spPr>
      </p:pic>
    </p:spTree>
    <p:extLst>
      <p:ext uri="{BB962C8B-B14F-4D97-AF65-F5344CB8AC3E}">
        <p14:creationId xmlns:p14="http://schemas.microsoft.com/office/powerpoint/2010/main" val="309209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17">
      <a:dk1>
        <a:srgbClr val="505050"/>
      </a:dk1>
      <a:lt1>
        <a:srgbClr val="FFFFFF"/>
      </a:lt1>
      <a:dk2>
        <a:srgbClr val="0078D7"/>
      </a:dk2>
      <a:lt2>
        <a:srgbClr val="EAEAEA"/>
      </a:lt2>
      <a:accent1>
        <a:srgbClr val="0078D7"/>
      </a:accent1>
      <a:accent2>
        <a:srgbClr val="002050"/>
      </a:accent2>
      <a:accent3>
        <a:srgbClr val="008272"/>
      </a:accent3>
      <a:accent4>
        <a:srgbClr val="00B294"/>
      </a:accent4>
      <a:accent5>
        <a:srgbClr val="D83B01"/>
      </a:accent5>
      <a:accent6>
        <a:srgbClr val="FF8C00"/>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mpraxis_Template_Multi_16x9.potx" id="{75FB0355-8A9B-424C-A806-109E53B4A2F5}" vid="{C0F5E342-DE1D-4FA8-B74C-E3ED709348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5486A00F37EA4BB1F9F54DB5EA19E4" ma:contentTypeVersion="3" ma:contentTypeDescription="Create a new document." ma:contentTypeScope="" ma:versionID="a45b15a2fac350ddbe955144184b8fca">
  <xsd:schema xmlns:xsd="http://www.w3.org/2001/XMLSchema" xmlns:xs="http://www.w3.org/2001/XMLSchema" xmlns:p="http://schemas.microsoft.com/office/2006/metadata/properties" xmlns:ns2="821b6511-1f0b-4a70-9933-60fcf5f3b4ab" targetNamespace="http://schemas.microsoft.com/office/2006/metadata/properties" ma:root="true" ma:fieldsID="45319d2080a8cabae5bc09757325320b" ns2:_="">
    <xsd:import namespace="821b6511-1f0b-4a70-9933-60fcf5f3b4ab"/>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1b6511-1f0b-4a70-9933-60fcf5f3b4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infopath/2007/PartnerControls"/>
    <ds:schemaRef ds:uri="http://purl.org/dc/terms/"/>
    <ds:schemaRef ds:uri="http://purl.org/dc/elements/1.1/"/>
    <ds:schemaRef ds:uri="http://purl.org/dc/dcmitype/"/>
    <ds:schemaRef ds:uri="821b6511-1f0b-4a70-9933-60fcf5f3b4ab"/>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80E1AA62-8403-4421-A506-610A10C76E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1b6511-1f0b-4a70-9933-60fcf5f3b4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1333</TotalTime>
  <Words>495</Words>
  <Application>Microsoft Office PowerPoint</Application>
  <PresentationFormat>Custom</PresentationFormat>
  <Paragraphs>40</Paragraphs>
  <Slides>7</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Consolas</vt:lpstr>
      <vt:lpstr>Segoe UI</vt:lpstr>
      <vt:lpstr>Segoe UI Light</vt:lpstr>
      <vt:lpstr>Wingdings</vt:lpstr>
      <vt:lpstr>WHITE TEMPLATE</vt:lpstr>
      <vt:lpstr>Adaptive Card Extensions Design Sample Gallery</vt:lpstr>
      <vt:lpstr>PowerPoint Presentation</vt:lpstr>
      <vt:lpstr>Goals</vt:lpstr>
      <vt:lpstr>Solution Components</vt:lpstr>
      <vt:lpstr>Demo</vt:lpstr>
      <vt:lpstr>PowerPoint Presentation</vt:lpstr>
      <vt:lpstr>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Derek Cash-Peterson</dc:creator>
  <cp:keywords/>
  <dc:description>Template: _x000d_
Formatting: _x000d_
Audience Type:</dc:description>
  <cp:lastModifiedBy>Andrew Benson</cp:lastModifiedBy>
  <cp:revision>3</cp:revision>
  <dcterms:created xsi:type="dcterms:W3CDTF">2020-05-17T15:05:00Z</dcterms:created>
  <dcterms:modified xsi:type="dcterms:W3CDTF">2022-04-21T18:14:03Z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0x0101009E5486A00F37EA4BB1F9F54DB5EA19E4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